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14_7D89ED0D.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0"/>
  </p:notesMasterIdLst>
  <p:handoutMasterIdLst>
    <p:handoutMasterId r:id="rId31"/>
  </p:handout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9" r:id="rId14"/>
    <p:sldId id="270" r:id="rId15"/>
    <p:sldId id="271" r:id="rId16"/>
    <p:sldId id="272" r:id="rId17"/>
    <p:sldId id="273" r:id="rId18"/>
    <p:sldId id="274" r:id="rId19"/>
    <p:sldId id="275" r:id="rId20"/>
    <p:sldId id="279" r:id="rId21"/>
    <p:sldId id="280" r:id="rId22"/>
    <p:sldId id="281" r:id="rId23"/>
    <p:sldId id="276" r:id="rId24"/>
    <p:sldId id="277" r:id="rId25"/>
    <p:sldId id="278" r:id="rId26"/>
    <p:sldId id="282" r:id="rId27"/>
    <p:sldId id="283" r:id="rId28"/>
    <p:sldId id="284" r:id="rId29"/>
  </p:sldIdLst>
  <p:sldSz cx="15119350" cy="1069181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352D1D-DEF1-44DE-A55C-DB616FFD4766}">
          <p14:sldIdLst>
            <p14:sldId id="256"/>
            <p14:sldId id="257"/>
            <p14:sldId id="258"/>
            <p14:sldId id="259"/>
            <p14:sldId id="260"/>
            <p14:sldId id="261"/>
            <p14:sldId id="262"/>
            <p14:sldId id="264"/>
            <p14:sldId id="263"/>
            <p14:sldId id="265"/>
            <p14:sldId id="266"/>
            <p14:sldId id="267"/>
            <p14:sldId id="269"/>
            <p14:sldId id="270"/>
            <p14:sldId id="271"/>
            <p14:sldId id="272"/>
            <p14:sldId id="273"/>
            <p14:sldId id="274"/>
            <p14:sldId id="275"/>
            <p14:sldId id="279"/>
            <p14:sldId id="280"/>
            <p14:sldId id="281"/>
            <p14:sldId id="276"/>
            <p14:sldId id="277"/>
            <p14:sldId id="278"/>
            <p14:sldId id="282"/>
            <p14:sldId id="283"/>
            <p14:sldId id="284"/>
          </p14:sldIdLst>
        </p14:section>
        <p14:section name="Untitled Section" id="{C62C5562-285C-4E08-9086-99AF886976C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9E45B8-6E9B-9986-312E-66FF5B564BAB}" name="Muhamed Metwaly" initials="MM" userId="d6b37022acc4a8f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CB4D6"/>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12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modernComment_114_7D89ED0D.xml><?xml version="1.0" encoding="utf-8"?>
<p188:cmLst xmlns:a="http://schemas.openxmlformats.org/drawingml/2006/main" xmlns:r="http://schemas.openxmlformats.org/officeDocument/2006/relationships" xmlns:p188="http://schemas.microsoft.com/office/powerpoint/2018/8/main">
  <p188:cm id="{3106347C-C7BD-4C16-8E41-7CF1D5A26BE7}" authorId="{709E45B8-6E9B-9986-312E-66FF5B564BAB}" created="2022-07-03T23:04:32.881">
    <ac:deMkLst xmlns:ac="http://schemas.microsoft.com/office/drawing/2013/main/command">
      <pc:docMk xmlns:pc="http://schemas.microsoft.com/office/powerpoint/2013/main/command"/>
      <pc:sldMk xmlns:pc="http://schemas.microsoft.com/office/powerpoint/2013/main/command" cId="2106191117" sldId="276"/>
      <ac:picMk id="4" creationId="{BC95AA8B-D3DE-DD75-4274-8B58F9963773}"/>
    </ac:deMkLst>
    <p188:txBody>
      <a:bodyPr/>
      <a:lstStyle/>
      <a:p>
        <a:r>
          <a:rPr lang="en-US"/>
          <a:t>dddd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F039ED-7881-B705-DF73-4F02F8865BAC}"/>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153D8E-B7E3-D73B-9CCF-927904F406D0}"/>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BE586180-ED60-4F6F-8595-CEE1570E99C2}" type="datetimeFigureOut">
              <a:rPr lang="en-US" smtClean="0"/>
              <a:t>7/4/2022</a:t>
            </a:fld>
            <a:endParaRPr lang="en-US"/>
          </a:p>
        </p:txBody>
      </p:sp>
      <p:sp>
        <p:nvSpPr>
          <p:cNvPr id="4" name="Footer Placeholder 3">
            <a:extLst>
              <a:ext uri="{FF2B5EF4-FFF2-40B4-BE49-F238E27FC236}">
                <a16:creationId xmlns:a16="http://schemas.microsoft.com/office/drawing/2014/main" id="{2404F4F2-0362-CE55-F883-98D8FF86A882}"/>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2FA0D42-FAA5-8749-C869-7B9D39AF14EA}"/>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D012EB8B-8447-4CA5-9CA5-FB327043B730}" type="slidenum">
              <a:rPr lang="en-US" smtClean="0"/>
              <a:t>‹#›</a:t>
            </a:fld>
            <a:endParaRPr lang="en-US"/>
          </a:p>
        </p:txBody>
      </p:sp>
    </p:spTree>
    <p:extLst>
      <p:ext uri="{BB962C8B-B14F-4D97-AF65-F5344CB8AC3E}">
        <p14:creationId xmlns:p14="http://schemas.microsoft.com/office/powerpoint/2010/main" val="20586255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5AE1F54-700D-4072-8088-96CBF385A275}" type="datetimeFigureOut">
              <a:rPr lang="en-US" smtClean="0"/>
              <a:t>7/4/2022</a:t>
            </a:fld>
            <a:endParaRPr lang="en-US"/>
          </a:p>
        </p:txBody>
      </p:sp>
      <p:sp>
        <p:nvSpPr>
          <p:cNvPr id="4" name="Slide Image Placeholder 3"/>
          <p:cNvSpPr>
            <a:spLocks noGrp="1" noRot="1" noChangeAspect="1"/>
          </p:cNvSpPr>
          <p:nvPr>
            <p:ph type="sldImg" idx="2"/>
          </p:nvPr>
        </p:nvSpPr>
        <p:spPr>
          <a:xfrm>
            <a:off x="2935288" y="857250"/>
            <a:ext cx="3273425"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6AB33B3-9FED-4445-85D8-B481212B5270}" type="slidenum">
              <a:rPr lang="en-US" smtClean="0"/>
              <a:t>‹#›</a:t>
            </a:fld>
            <a:endParaRPr lang="en-US"/>
          </a:p>
        </p:txBody>
      </p:sp>
    </p:spTree>
    <p:extLst>
      <p:ext uri="{BB962C8B-B14F-4D97-AF65-F5344CB8AC3E}">
        <p14:creationId xmlns:p14="http://schemas.microsoft.com/office/powerpoint/2010/main" val="28787341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7167692" y="1823955"/>
            <a:ext cx="7961196" cy="7785476"/>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881963" y="831586"/>
            <a:ext cx="10176647" cy="4870716"/>
          </a:xfrm>
        </p:spPr>
        <p:txBody>
          <a:bodyPr anchor="b">
            <a:normAutofit/>
          </a:bodyPr>
          <a:lstStyle>
            <a:lvl1pPr algn="l">
              <a:defRPr sz="6860">
                <a:effectLst/>
              </a:defRPr>
            </a:lvl1pPr>
          </a:lstStyle>
          <a:p>
            <a:r>
              <a:rPr lang="en-US"/>
              <a:t>Click to edit Master title style</a:t>
            </a:r>
            <a:endParaRPr lang="en-US" dirty="0"/>
          </a:p>
        </p:txBody>
      </p:sp>
      <p:sp>
        <p:nvSpPr>
          <p:cNvPr id="3" name="Subtitle 2"/>
          <p:cNvSpPr>
            <a:spLocks noGrp="1"/>
          </p:cNvSpPr>
          <p:nvPr>
            <p:ph type="subTitle" idx="1"/>
          </p:nvPr>
        </p:nvSpPr>
        <p:spPr>
          <a:xfrm>
            <a:off x="881962" y="5992697"/>
            <a:ext cx="8191715" cy="2983147"/>
          </a:xfrm>
        </p:spPr>
        <p:txBody>
          <a:bodyPr anchor="t">
            <a:normAutofit/>
          </a:bodyPr>
          <a:lstStyle>
            <a:lvl1pPr marL="0" indent="0" algn="l">
              <a:buNone/>
              <a:defRPr sz="3118">
                <a:solidFill>
                  <a:schemeClr val="bg2">
                    <a:lumMod val="75000"/>
                  </a:schemeClr>
                </a:solidFill>
              </a:defRPr>
            </a:lvl1pPr>
            <a:lvl2pPr marL="712775" indent="0" algn="ctr">
              <a:buNone/>
              <a:defRPr>
                <a:solidFill>
                  <a:schemeClr val="tx1">
                    <a:tint val="75000"/>
                  </a:schemeClr>
                </a:solidFill>
              </a:defRPr>
            </a:lvl2pPr>
            <a:lvl3pPr marL="1425550" indent="0" algn="ctr">
              <a:buNone/>
              <a:defRPr>
                <a:solidFill>
                  <a:schemeClr val="tx1">
                    <a:tint val="75000"/>
                  </a:schemeClr>
                </a:solidFill>
              </a:defRPr>
            </a:lvl3pPr>
            <a:lvl4pPr marL="2138324" indent="0" algn="ctr">
              <a:buNone/>
              <a:defRPr>
                <a:solidFill>
                  <a:schemeClr val="tx1">
                    <a:tint val="75000"/>
                  </a:schemeClr>
                </a:solidFill>
              </a:defRPr>
            </a:lvl4pPr>
            <a:lvl5pPr marL="2851099" indent="0" algn="ctr">
              <a:buNone/>
              <a:defRPr>
                <a:solidFill>
                  <a:schemeClr val="tx1">
                    <a:tint val="75000"/>
                  </a:schemeClr>
                </a:solidFill>
              </a:defRPr>
            </a:lvl5pPr>
            <a:lvl6pPr marL="3563874" indent="0" algn="ctr">
              <a:buNone/>
              <a:defRPr>
                <a:solidFill>
                  <a:schemeClr val="tx1">
                    <a:tint val="75000"/>
                  </a:schemeClr>
                </a:solidFill>
              </a:defRPr>
            </a:lvl6pPr>
            <a:lvl7pPr marL="4276649" indent="0" algn="ctr">
              <a:buNone/>
              <a:defRPr>
                <a:solidFill>
                  <a:schemeClr val="tx1">
                    <a:tint val="75000"/>
                  </a:schemeClr>
                </a:solidFill>
              </a:defRPr>
            </a:lvl7pPr>
            <a:lvl8pPr marL="4989424" indent="0" algn="ctr">
              <a:buNone/>
              <a:defRPr>
                <a:solidFill>
                  <a:schemeClr val="tx1">
                    <a:tint val="75000"/>
                  </a:schemeClr>
                </a:solidFill>
              </a:defRPr>
            </a:lvl8pPr>
            <a:lvl9pPr marL="570219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2FBFC1-A1E9-4631-9CF2-2CAA95CB5447}"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153005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963" y="7009078"/>
            <a:ext cx="10838291" cy="2375958"/>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881962" y="831585"/>
            <a:ext cx="13355426" cy="4870715"/>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94"/>
            </a:lvl1pPr>
            <a:lvl2pPr marL="712775" indent="0">
              <a:buNone/>
              <a:defRPr sz="2494"/>
            </a:lvl2pPr>
            <a:lvl3pPr marL="1425550" indent="0">
              <a:buNone/>
              <a:defRPr sz="2494"/>
            </a:lvl3pPr>
            <a:lvl4pPr marL="2138324" indent="0">
              <a:buNone/>
              <a:defRPr sz="2494"/>
            </a:lvl4pPr>
            <a:lvl5pPr marL="2851099" indent="0">
              <a:buNone/>
              <a:defRPr sz="2494"/>
            </a:lvl5pPr>
            <a:lvl6pPr marL="3563874" indent="0">
              <a:buNone/>
              <a:defRPr sz="2494"/>
            </a:lvl6pPr>
            <a:lvl7pPr marL="4276649" indent="0">
              <a:buNone/>
              <a:defRPr sz="2494"/>
            </a:lvl7pPr>
            <a:lvl8pPr marL="4989424" indent="0">
              <a:buNone/>
              <a:defRPr sz="2494"/>
            </a:lvl8pPr>
            <a:lvl9pPr marL="5702198" indent="0">
              <a:buNone/>
              <a:defRPr sz="2494"/>
            </a:lvl9pPr>
          </a:lstStyle>
          <a:p>
            <a:r>
              <a:rPr lang="en-US"/>
              <a:t>Click icon to add picture</a:t>
            </a:r>
            <a:endParaRPr lang="en-US" dirty="0"/>
          </a:p>
        </p:txBody>
      </p:sp>
      <p:sp>
        <p:nvSpPr>
          <p:cNvPr id="9" name="Text Placeholder 9"/>
          <p:cNvSpPr>
            <a:spLocks noGrp="1"/>
          </p:cNvSpPr>
          <p:nvPr>
            <p:ph type="body" sz="quarter" idx="14"/>
          </p:nvPr>
        </p:nvSpPr>
        <p:spPr>
          <a:xfrm>
            <a:off x="1259949" y="5992695"/>
            <a:ext cx="12039480" cy="712788"/>
          </a:xfrm>
        </p:spPr>
        <p:txBody>
          <a:bodyPr anchor="t">
            <a:normAutofit/>
          </a:bodyPr>
          <a:lstStyle>
            <a:lvl1pPr marL="0" indent="0">
              <a:buFontTx/>
              <a:buNone/>
              <a:defRPr sz="2494"/>
            </a:lvl1pPr>
            <a:lvl2pPr marL="712775" indent="0">
              <a:buFontTx/>
              <a:buNone/>
              <a:defRPr/>
            </a:lvl2pPr>
            <a:lvl3pPr marL="1425550" indent="0">
              <a:buFontTx/>
              <a:buNone/>
              <a:defRPr/>
            </a:lvl3pPr>
            <a:lvl4pPr marL="2138324" indent="0">
              <a:buFontTx/>
              <a:buNone/>
              <a:defRPr/>
            </a:lvl4pPr>
            <a:lvl5pPr marL="2851099"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4A5DEA6-9F41-42F8-B05F-18305692CDE1}" type="datetime1">
              <a:rPr lang="en-US" smtClean="0"/>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3135688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81962" y="831585"/>
            <a:ext cx="13355426" cy="4514321"/>
          </a:xfrm>
        </p:spPr>
        <p:txBody>
          <a:bodyPr anchor="ctr">
            <a:normAutofit/>
          </a:bodyPr>
          <a:lstStyle>
            <a:lvl1pPr algn="l">
              <a:defRPr sz="4365" b="0" cap="all"/>
            </a:lvl1pPr>
          </a:lstStyle>
          <a:p>
            <a:r>
              <a:rPr lang="en-US"/>
              <a:t>Click to edit Master title style</a:t>
            </a:r>
            <a:endParaRPr lang="en-US" dirty="0"/>
          </a:p>
        </p:txBody>
      </p:sp>
      <p:sp>
        <p:nvSpPr>
          <p:cNvPr id="3" name="Text Placeholder 2"/>
          <p:cNvSpPr>
            <a:spLocks noGrp="1"/>
          </p:cNvSpPr>
          <p:nvPr>
            <p:ph type="body" idx="1"/>
          </p:nvPr>
        </p:nvSpPr>
        <p:spPr>
          <a:xfrm>
            <a:off x="881962" y="6415088"/>
            <a:ext cx="10555026" cy="2969948"/>
          </a:xfrm>
        </p:spPr>
        <p:txBody>
          <a:bodyPr anchor="ctr">
            <a:normAutofit/>
          </a:bodyPr>
          <a:lstStyle>
            <a:lvl1pPr marL="0" indent="0" algn="l">
              <a:buNone/>
              <a:defRPr sz="2806">
                <a:solidFill>
                  <a:schemeClr val="bg2">
                    <a:lumMod val="75000"/>
                  </a:schemeClr>
                </a:solidFill>
              </a:defRPr>
            </a:lvl1pPr>
            <a:lvl2pPr marL="712775" indent="0">
              <a:buNone/>
              <a:defRPr sz="2806">
                <a:solidFill>
                  <a:schemeClr val="tx1">
                    <a:tint val="75000"/>
                  </a:schemeClr>
                </a:solidFill>
              </a:defRPr>
            </a:lvl2pPr>
            <a:lvl3pPr marL="1425550" indent="0">
              <a:buNone/>
              <a:defRPr sz="2494">
                <a:solidFill>
                  <a:schemeClr val="tx1">
                    <a:tint val="75000"/>
                  </a:schemeClr>
                </a:solidFill>
              </a:defRPr>
            </a:lvl3pPr>
            <a:lvl4pPr marL="2138324" indent="0">
              <a:buNone/>
              <a:defRPr sz="2183">
                <a:solidFill>
                  <a:schemeClr val="tx1">
                    <a:tint val="75000"/>
                  </a:schemeClr>
                </a:solidFill>
              </a:defRPr>
            </a:lvl4pPr>
            <a:lvl5pPr marL="2851099" indent="0">
              <a:buNone/>
              <a:defRPr sz="2183">
                <a:solidFill>
                  <a:schemeClr val="tx1">
                    <a:tint val="75000"/>
                  </a:schemeClr>
                </a:solidFill>
              </a:defRPr>
            </a:lvl5pPr>
            <a:lvl6pPr marL="3563874" indent="0">
              <a:buNone/>
              <a:defRPr sz="2183">
                <a:solidFill>
                  <a:schemeClr val="tx1">
                    <a:tint val="75000"/>
                  </a:schemeClr>
                </a:solidFill>
              </a:defRPr>
            </a:lvl6pPr>
            <a:lvl7pPr marL="4276649" indent="0">
              <a:buNone/>
              <a:defRPr sz="2183">
                <a:solidFill>
                  <a:schemeClr val="tx1">
                    <a:tint val="75000"/>
                  </a:schemeClr>
                </a:solidFill>
              </a:defRPr>
            </a:lvl7pPr>
            <a:lvl8pPr marL="4989424" indent="0">
              <a:buNone/>
              <a:defRPr sz="2183">
                <a:solidFill>
                  <a:schemeClr val="tx1">
                    <a:tint val="75000"/>
                  </a:schemeClr>
                </a:solidFill>
              </a:defRPr>
            </a:lvl8pPr>
            <a:lvl9pPr marL="5702198" indent="0">
              <a:buNone/>
              <a:defRPr sz="218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EE4CF8-3741-43D2-BF67-765CBD520341}"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510125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15841" y="831585"/>
            <a:ext cx="11342467" cy="4514321"/>
          </a:xfrm>
        </p:spPr>
        <p:txBody>
          <a:bodyPr anchor="ctr">
            <a:normAutofit/>
          </a:bodyPr>
          <a:lstStyle>
            <a:lvl1pPr algn="l">
              <a:defRPr sz="4365"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63925" y="5345906"/>
            <a:ext cx="10586301" cy="752387"/>
          </a:xfrm>
        </p:spPr>
        <p:txBody>
          <a:bodyPr anchor="ctr"/>
          <a:lstStyle>
            <a:lvl1pPr marL="0" indent="0">
              <a:buFontTx/>
              <a:buNone/>
              <a:defRPr/>
            </a:lvl1pPr>
            <a:lvl2pPr marL="712775" indent="0">
              <a:buFontTx/>
              <a:buNone/>
              <a:defRPr/>
            </a:lvl2pPr>
            <a:lvl3pPr marL="1425550" indent="0">
              <a:buFontTx/>
              <a:buNone/>
              <a:defRPr/>
            </a:lvl3pPr>
            <a:lvl4pPr marL="2138324" indent="0">
              <a:buFontTx/>
              <a:buNone/>
              <a:defRPr/>
            </a:lvl4pPr>
            <a:lvl5pPr marL="2851099" indent="0">
              <a:buFontTx/>
              <a:buNone/>
              <a:defRPr/>
            </a:lvl5pPr>
          </a:lstStyle>
          <a:p>
            <a:pPr lvl="0"/>
            <a:r>
              <a:rPr lang="en-US"/>
              <a:t>Click to edit Master text styles</a:t>
            </a:r>
          </a:p>
        </p:txBody>
      </p:sp>
      <p:sp>
        <p:nvSpPr>
          <p:cNvPr id="3" name="Text Placeholder 2"/>
          <p:cNvSpPr>
            <a:spLocks noGrp="1"/>
          </p:cNvSpPr>
          <p:nvPr>
            <p:ph type="body" idx="1"/>
          </p:nvPr>
        </p:nvSpPr>
        <p:spPr>
          <a:xfrm>
            <a:off x="881963" y="6705488"/>
            <a:ext cx="10553057" cy="2679548"/>
          </a:xfrm>
        </p:spPr>
        <p:txBody>
          <a:bodyPr anchor="ctr">
            <a:normAutofit/>
          </a:bodyPr>
          <a:lstStyle>
            <a:lvl1pPr marL="0" indent="0" algn="l">
              <a:buNone/>
              <a:defRPr sz="3118">
                <a:solidFill>
                  <a:schemeClr val="bg2">
                    <a:lumMod val="75000"/>
                  </a:schemeClr>
                </a:solidFill>
              </a:defRPr>
            </a:lvl1pPr>
            <a:lvl2pPr marL="712775" indent="0">
              <a:buNone/>
              <a:defRPr sz="2806">
                <a:solidFill>
                  <a:schemeClr val="tx1">
                    <a:tint val="75000"/>
                  </a:schemeClr>
                </a:solidFill>
              </a:defRPr>
            </a:lvl2pPr>
            <a:lvl3pPr marL="1425550" indent="0">
              <a:buNone/>
              <a:defRPr sz="2494">
                <a:solidFill>
                  <a:schemeClr val="tx1">
                    <a:tint val="75000"/>
                  </a:schemeClr>
                </a:solidFill>
              </a:defRPr>
            </a:lvl3pPr>
            <a:lvl4pPr marL="2138324" indent="0">
              <a:buNone/>
              <a:defRPr sz="2183">
                <a:solidFill>
                  <a:schemeClr val="tx1">
                    <a:tint val="75000"/>
                  </a:schemeClr>
                </a:solidFill>
              </a:defRPr>
            </a:lvl4pPr>
            <a:lvl5pPr marL="2851099" indent="0">
              <a:buNone/>
              <a:defRPr sz="2183">
                <a:solidFill>
                  <a:schemeClr val="tx1">
                    <a:tint val="75000"/>
                  </a:schemeClr>
                </a:solidFill>
              </a:defRPr>
            </a:lvl5pPr>
            <a:lvl6pPr marL="3563874" indent="0">
              <a:buNone/>
              <a:defRPr sz="2183">
                <a:solidFill>
                  <a:schemeClr val="tx1">
                    <a:tint val="75000"/>
                  </a:schemeClr>
                </a:solidFill>
              </a:defRPr>
            </a:lvl6pPr>
            <a:lvl7pPr marL="4276649" indent="0">
              <a:buNone/>
              <a:defRPr sz="2183">
                <a:solidFill>
                  <a:schemeClr val="tx1">
                    <a:tint val="75000"/>
                  </a:schemeClr>
                </a:solidFill>
              </a:defRPr>
            </a:lvl7pPr>
            <a:lvl8pPr marL="4989424" indent="0">
              <a:buNone/>
              <a:defRPr sz="2183">
                <a:solidFill>
                  <a:schemeClr val="tx1">
                    <a:tint val="75000"/>
                  </a:schemeClr>
                </a:solidFill>
              </a:defRPr>
            </a:lvl8pPr>
            <a:lvl9pPr marL="5702198" indent="0">
              <a:buNone/>
              <a:defRPr sz="218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835E8-415A-40B3-BE77-6C36BC97B3D5}"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1F30A-E1CE-48E4-B568-CB1E45BC88FA}" type="slidenum">
              <a:rPr lang="en-US" smtClean="0"/>
              <a:t>‹#›</a:t>
            </a:fld>
            <a:endParaRPr lang="en-US"/>
          </a:p>
        </p:txBody>
      </p:sp>
      <p:sp>
        <p:nvSpPr>
          <p:cNvPr id="14" name="TextBox 13"/>
          <p:cNvSpPr txBox="1"/>
          <p:nvPr/>
        </p:nvSpPr>
        <p:spPr>
          <a:xfrm>
            <a:off x="377985" y="1107883"/>
            <a:ext cx="756164" cy="911682"/>
          </a:xfrm>
          <a:prstGeom prst="rect">
            <a:avLst/>
          </a:prstGeom>
        </p:spPr>
        <p:txBody>
          <a:bodyPr vert="horz" lIns="142558" tIns="71279" rIns="142558" bIns="71279" rtlCol="0" anchor="ctr">
            <a:noAutofit/>
          </a:bodyPr>
          <a:lstStyle/>
          <a:p>
            <a:pPr lvl="0"/>
            <a:r>
              <a:rPr lang="en-US" sz="12472" dirty="0">
                <a:solidFill>
                  <a:schemeClr val="tx1"/>
                </a:solidFill>
                <a:effectLst/>
              </a:rPr>
              <a:t>“</a:t>
            </a:r>
          </a:p>
        </p:txBody>
      </p:sp>
      <p:sp>
        <p:nvSpPr>
          <p:cNvPr id="15" name="TextBox 14"/>
          <p:cNvSpPr txBox="1"/>
          <p:nvPr/>
        </p:nvSpPr>
        <p:spPr>
          <a:xfrm>
            <a:off x="12725454" y="4316326"/>
            <a:ext cx="756164" cy="911682"/>
          </a:xfrm>
          <a:prstGeom prst="rect">
            <a:avLst/>
          </a:prstGeom>
        </p:spPr>
        <p:txBody>
          <a:bodyPr vert="horz" lIns="142558" tIns="71279" rIns="142558" bIns="71279" rtlCol="0" anchor="ctr">
            <a:noAutofit/>
          </a:bodyPr>
          <a:lstStyle/>
          <a:p>
            <a:pPr lvl="0" algn="r"/>
            <a:r>
              <a:rPr lang="en-US" sz="12472" dirty="0">
                <a:solidFill>
                  <a:schemeClr val="tx1"/>
                </a:solidFill>
                <a:effectLst/>
              </a:rPr>
              <a:t>”</a:t>
            </a:r>
          </a:p>
        </p:txBody>
      </p:sp>
    </p:spTree>
    <p:extLst>
      <p:ext uri="{BB962C8B-B14F-4D97-AF65-F5344CB8AC3E}">
        <p14:creationId xmlns:p14="http://schemas.microsoft.com/office/powerpoint/2010/main" val="3723495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81963" y="5345906"/>
            <a:ext cx="10553057" cy="2646294"/>
          </a:xfrm>
        </p:spPr>
        <p:txBody>
          <a:bodyPr anchor="b">
            <a:normAutofit/>
          </a:bodyPr>
          <a:lstStyle>
            <a:lvl1pPr algn="l">
              <a:defRPr sz="4365" b="0" cap="all"/>
            </a:lvl1pPr>
          </a:lstStyle>
          <a:p>
            <a:r>
              <a:rPr lang="en-US"/>
              <a:t>Click to edit Master title style</a:t>
            </a:r>
            <a:endParaRPr lang="en-US" dirty="0"/>
          </a:p>
        </p:txBody>
      </p:sp>
      <p:sp>
        <p:nvSpPr>
          <p:cNvPr id="3" name="Text Placeholder 2"/>
          <p:cNvSpPr>
            <a:spLocks noGrp="1"/>
          </p:cNvSpPr>
          <p:nvPr>
            <p:ph type="body" idx="1"/>
          </p:nvPr>
        </p:nvSpPr>
        <p:spPr>
          <a:xfrm>
            <a:off x="881962" y="8002459"/>
            <a:ext cx="10555026" cy="1382576"/>
          </a:xfrm>
        </p:spPr>
        <p:txBody>
          <a:bodyPr anchor="t">
            <a:normAutofit/>
          </a:bodyPr>
          <a:lstStyle>
            <a:lvl1pPr marL="0" indent="0" algn="l">
              <a:buNone/>
              <a:defRPr sz="2806">
                <a:solidFill>
                  <a:schemeClr val="bg2">
                    <a:lumMod val="75000"/>
                  </a:schemeClr>
                </a:solidFill>
              </a:defRPr>
            </a:lvl1pPr>
            <a:lvl2pPr marL="712775" indent="0">
              <a:buNone/>
              <a:defRPr sz="2806">
                <a:solidFill>
                  <a:schemeClr val="tx1">
                    <a:tint val="75000"/>
                  </a:schemeClr>
                </a:solidFill>
              </a:defRPr>
            </a:lvl2pPr>
            <a:lvl3pPr marL="1425550" indent="0">
              <a:buNone/>
              <a:defRPr sz="2494">
                <a:solidFill>
                  <a:schemeClr val="tx1">
                    <a:tint val="75000"/>
                  </a:schemeClr>
                </a:solidFill>
              </a:defRPr>
            </a:lvl3pPr>
            <a:lvl4pPr marL="2138324" indent="0">
              <a:buNone/>
              <a:defRPr sz="2183">
                <a:solidFill>
                  <a:schemeClr val="tx1">
                    <a:tint val="75000"/>
                  </a:schemeClr>
                </a:solidFill>
              </a:defRPr>
            </a:lvl4pPr>
            <a:lvl5pPr marL="2851099" indent="0">
              <a:buNone/>
              <a:defRPr sz="2183">
                <a:solidFill>
                  <a:schemeClr val="tx1">
                    <a:tint val="75000"/>
                  </a:schemeClr>
                </a:solidFill>
              </a:defRPr>
            </a:lvl5pPr>
            <a:lvl6pPr marL="3563874" indent="0">
              <a:buNone/>
              <a:defRPr sz="2183">
                <a:solidFill>
                  <a:schemeClr val="tx1">
                    <a:tint val="75000"/>
                  </a:schemeClr>
                </a:solidFill>
              </a:defRPr>
            </a:lvl6pPr>
            <a:lvl7pPr marL="4276649" indent="0">
              <a:buNone/>
              <a:defRPr sz="2183">
                <a:solidFill>
                  <a:schemeClr val="tx1">
                    <a:tint val="75000"/>
                  </a:schemeClr>
                </a:solidFill>
              </a:defRPr>
            </a:lvl7pPr>
            <a:lvl8pPr marL="4989424" indent="0">
              <a:buNone/>
              <a:defRPr sz="2183">
                <a:solidFill>
                  <a:schemeClr val="tx1">
                    <a:tint val="75000"/>
                  </a:schemeClr>
                </a:solidFill>
              </a:defRPr>
            </a:lvl8pPr>
            <a:lvl9pPr marL="5702198" indent="0">
              <a:buNone/>
              <a:defRPr sz="218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67F42E-043C-48C4-8F5C-03D4901EDE5C}"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2377461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15842" y="831585"/>
            <a:ext cx="11342466" cy="4514321"/>
          </a:xfrm>
        </p:spPr>
        <p:txBody>
          <a:bodyPr anchor="ctr">
            <a:normAutofit/>
          </a:bodyPr>
          <a:lstStyle>
            <a:lvl1pPr algn="l">
              <a:defRPr sz="4365"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81963" y="6058694"/>
            <a:ext cx="10553057" cy="1636770"/>
          </a:xfrm>
        </p:spPr>
        <p:txBody>
          <a:bodyPr vert="horz" lIns="91440" tIns="45720" rIns="91440" bIns="45720" rtlCol="0" anchor="b">
            <a:normAutofit/>
          </a:bodyPr>
          <a:lstStyle>
            <a:lvl1pPr>
              <a:buNone/>
              <a:defRPr lang="en-US" sz="3118"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81962" y="7721865"/>
            <a:ext cx="10553055" cy="1663171"/>
          </a:xfrm>
        </p:spPr>
        <p:txBody>
          <a:bodyPr anchor="t">
            <a:normAutofit/>
          </a:bodyPr>
          <a:lstStyle>
            <a:lvl1pPr marL="0" indent="0" algn="l">
              <a:buNone/>
              <a:defRPr sz="2806">
                <a:solidFill>
                  <a:schemeClr val="bg2">
                    <a:lumMod val="75000"/>
                  </a:schemeClr>
                </a:solidFill>
              </a:defRPr>
            </a:lvl1pPr>
            <a:lvl2pPr marL="712775" indent="0">
              <a:buNone/>
              <a:defRPr sz="2806">
                <a:solidFill>
                  <a:schemeClr val="tx1">
                    <a:tint val="75000"/>
                  </a:schemeClr>
                </a:solidFill>
              </a:defRPr>
            </a:lvl2pPr>
            <a:lvl3pPr marL="1425550" indent="0">
              <a:buNone/>
              <a:defRPr sz="2494">
                <a:solidFill>
                  <a:schemeClr val="tx1">
                    <a:tint val="75000"/>
                  </a:schemeClr>
                </a:solidFill>
              </a:defRPr>
            </a:lvl3pPr>
            <a:lvl4pPr marL="2138324" indent="0">
              <a:buNone/>
              <a:defRPr sz="2183">
                <a:solidFill>
                  <a:schemeClr val="tx1">
                    <a:tint val="75000"/>
                  </a:schemeClr>
                </a:solidFill>
              </a:defRPr>
            </a:lvl4pPr>
            <a:lvl5pPr marL="2851099" indent="0">
              <a:buNone/>
              <a:defRPr sz="2183">
                <a:solidFill>
                  <a:schemeClr val="tx1">
                    <a:tint val="75000"/>
                  </a:schemeClr>
                </a:solidFill>
              </a:defRPr>
            </a:lvl5pPr>
            <a:lvl6pPr marL="3563874" indent="0">
              <a:buNone/>
              <a:defRPr sz="2183">
                <a:solidFill>
                  <a:schemeClr val="tx1">
                    <a:tint val="75000"/>
                  </a:schemeClr>
                </a:solidFill>
              </a:defRPr>
            </a:lvl6pPr>
            <a:lvl7pPr marL="4276649" indent="0">
              <a:buNone/>
              <a:defRPr sz="2183">
                <a:solidFill>
                  <a:schemeClr val="tx1">
                    <a:tint val="75000"/>
                  </a:schemeClr>
                </a:solidFill>
              </a:defRPr>
            </a:lvl7pPr>
            <a:lvl8pPr marL="4989424" indent="0">
              <a:buNone/>
              <a:defRPr sz="2183">
                <a:solidFill>
                  <a:schemeClr val="tx1">
                    <a:tint val="75000"/>
                  </a:schemeClr>
                </a:solidFill>
              </a:defRPr>
            </a:lvl8pPr>
            <a:lvl9pPr marL="5702198" indent="0">
              <a:buNone/>
              <a:defRPr sz="218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3AF537-637A-45AA-A2D0-37FBA1CD1B18}"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1F30A-E1CE-48E4-B568-CB1E45BC88FA}" type="slidenum">
              <a:rPr lang="en-US" smtClean="0"/>
              <a:t>‹#›</a:t>
            </a:fld>
            <a:endParaRPr lang="en-US"/>
          </a:p>
        </p:txBody>
      </p:sp>
      <p:sp>
        <p:nvSpPr>
          <p:cNvPr id="14" name="TextBox 13"/>
          <p:cNvSpPr txBox="1"/>
          <p:nvPr/>
        </p:nvSpPr>
        <p:spPr>
          <a:xfrm>
            <a:off x="377985" y="1107883"/>
            <a:ext cx="756164" cy="911682"/>
          </a:xfrm>
          <a:prstGeom prst="rect">
            <a:avLst/>
          </a:prstGeom>
        </p:spPr>
        <p:txBody>
          <a:bodyPr vert="horz" lIns="142558" tIns="71279" rIns="142558" bIns="71279" rtlCol="0" anchor="ctr">
            <a:noAutofit/>
          </a:bodyPr>
          <a:lstStyle/>
          <a:p>
            <a:pPr lvl="0"/>
            <a:r>
              <a:rPr lang="en-US" sz="12472" dirty="0">
                <a:solidFill>
                  <a:schemeClr val="tx1"/>
                </a:solidFill>
                <a:effectLst/>
              </a:rPr>
              <a:t>“</a:t>
            </a:r>
          </a:p>
        </p:txBody>
      </p:sp>
      <p:sp>
        <p:nvSpPr>
          <p:cNvPr id="15" name="TextBox 14"/>
          <p:cNvSpPr txBox="1"/>
          <p:nvPr/>
        </p:nvSpPr>
        <p:spPr>
          <a:xfrm>
            <a:off x="12725454" y="4316326"/>
            <a:ext cx="756164" cy="911682"/>
          </a:xfrm>
          <a:prstGeom prst="rect">
            <a:avLst/>
          </a:prstGeom>
        </p:spPr>
        <p:txBody>
          <a:bodyPr vert="horz" lIns="142558" tIns="71279" rIns="142558" bIns="71279" rtlCol="0" anchor="ctr">
            <a:noAutofit/>
          </a:bodyPr>
          <a:lstStyle/>
          <a:p>
            <a:pPr lvl="0" algn="r"/>
            <a:r>
              <a:rPr lang="en-US" sz="12472" dirty="0">
                <a:solidFill>
                  <a:schemeClr val="tx1"/>
                </a:solidFill>
                <a:effectLst/>
              </a:rPr>
              <a:t>”</a:t>
            </a:r>
          </a:p>
        </p:txBody>
      </p:sp>
    </p:spTree>
    <p:extLst>
      <p:ext uri="{BB962C8B-B14F-4D97-AF65-F5344CB8AC3E}">
        <p14:creationId xmlns:p14="http://schemas.microsoft.com/office/powerpoint/2010/main" val="359557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81962" y="831585"/>
            <a:ext cx="12443466" cy="4514321"/>
          </a:xfrm>
        </p:spPr>
        <p:txBody>
          <a:bodyPr vert="horz" lIns="91440" tIns="45720" rIns="91440" bIns="45720" rtlCol="0" anchor="ctr">
            <a:normAutofit/>
          </a:bodyPr>
          <a:lstStyle>
            <a:lvl1pPr>
              <a:defRPr lang="en-US" sz="4365"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81963" y="6124694"/>
            <a:ext cx="10553057" cy="1306777"/>
          </a:xfrm>
        </p:spPr>
        <p:txBody>
          <a:bodyPr vert="horz" lIns="91440" tIns="45720" rIns="91440" bIns="45720" rtlCol="0" anchor="b">
            <a:normAutofit/>
          </a:bodyPr>
          <a:lstStyle>
            <a:lvl1pPr>
              <a:buNone/>
              <a:defRPr lang="en-US" sz="3118"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81962" y="7431474"/>
            <a:ext cx="10553055" cy="1953563"/>
          </a:xfrm>
        </p:spPr>
        <p:txBody>
          <a:bodyPr anchor="t">
            <a:normAutofit/>
          </a:bodyPr>
          <a:lstStyle>
            <a:lvl1pPr marL="0" indent="0" algn="l">
              <a:buNone/>
              <a:defRPr sz="2806">
                <a:solidFill>
                  <a:schemeClr val="bg2">
                    <a:lumMod val="75000"/>
                  </a:schemeClr>
                </a:solidFill>
              </a:defRPr>
            </a:lvl1pPr>
            <a:lvl2pPr marL="712775" indent="0">
              <a:buNone/>
              <a:defRPr sz="2806">
                <a:solidFill>
                  <a:schemeClr val="tx1">
                    <a:tint val="75000"/>
                  </a:schemeClr>
                </a:solidFill>
              </a:defRPr>
            </a:lvl2pPr>
            <a:lvl3pPr marL="1425550" indent="0">
              <a:buNone/>
              <a:defRPr sz="2494">
                <a:solidFill>
                  <a:schemeClr val="tx1">
                    <a:tint val="75000"/>
                  </a:schemeClr>
                </a:solidFill>
              </a:defRPr>
            </a:lvl3pPr>
            <a:lvl4pPr marL="2138324" indent="0">
              <a:buNone/>
              <a:defRPr sz="2183">
                <a:solidFill>
                  <a:schemeClr val="tx1">
                    <a:tint val="75000"/>
                  </a:schemeClr>
                </a:solidFill>
              </a:defRPr>
            </a:lvl4pPr>
            <a:lvl5pPr marL="2851099" indent="0">
              <a:buNone/>
              <a:defRPr sz="2183">
                <a:solidFill>
                  <a:schemeClr val="tx1">
                    <a:tint val="75000"/>
                  </a:schemeClr>
                </a:solidFill>
              </a:defRPr>
            </a:lvl5pPr>
            <a:lvl6pPr marL="3563874" indent="0">
              <a:buNone/>
              <a:defRPr sz="2183">
                <a:solidFill>
                  <a:schemeClr val="tx1">
                    <a:tint val="75000"/>
                  </a:schemeClr>
                </a:solidFill>
              </a:defRPr>
            </a:lvl6pPr>
            <a:lvl7pPr marL="4276649" indent="0">
              <a:buNone/>
              <a:defRPr sz="2183">
                <a:solidFill>
                  <a:schemeClr val="tx1">
                    <a:tint val="75000"/>
                  </a:schemeClr>
                </a:solidFill>
              </a:defRPr>
            </a:lvl7pPr>
            <a:lvl8pPr marL="4989424" indent="0">
              <a:buNone/>
              <a:defRPr sz="2183">
                <a:solidFill>
                  <a:schemeClr val="tx1">
                    <a:tint val="75000"/>
                  </a:schemeClr>
                </a:solidFill>
              </a:defRPr>
            </a:lvl8pPr>
            <a:lvl9pPr marL="5702198" indent="0">
              <a:buNone/>
              <a:defRPr sz="218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F5C774-EE9F-4716-9B09-65C30ECB281A}"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1548855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81963" y="7009078"/>
            <a:ext cx="10838291" cy="2375958"/>
          </a:xfrm>
        </p:spPr>
        <p:txBody>
          <a:bodyPr>
            <a:normAutofit/>
          </a:bodyPr>
          <a:lstStyle>
            <a:lvl1pPr algn="l">
              <a:defRPr sz="4365"/>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81963" y="831587"/>
            <a:ext cx="10838291" cy="587390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394649-C5E3-448C-8FDB-03AF5B965FAA}"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3551550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7370" y="831586"/>
            <a:ext cx="3380018" cy="6890279"/>
          </a:xfrm>
        </p:spPr>
        <p:txBody>
          <a:bodyPr vert="eaVert">
            <a:normAutofit/>
          </a:bodyPr>
          <a:lstStyle>
            <a:lvl1pPr>
              <a:defRPr sz="4365"/>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81962" y="831586"/>
            <a:ext cx="9672832" cy="85534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26BE3F-392F-4386-89FD-DA339D9C46E4}"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2321655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1963" y="7009078"/>
            <a:ext cx="10838291" cy="2375958"/>
          </a:xfrm>
        </p:spPr>
        <p:txBody>
          <a:bodyPr/>
          <a:lstStyle/>
          <a:p>
            <a:r>
              <a:rPr lang="en-US"/>
              <a:t>Click to edit Master title style</a:t>
            </a:r>
            <a:endParaRPr lang="en-US" dirty="0"/>
          </a:p>
        </p:txBody>
      </p:sp>
      <p:sp>
        <p:nvSpPr>
          <p:cNvPr id="3" name="Content Placeholder 2"/>
          <p:cNvSpPr>
            <a:spLocks noGrp="1"/>
          </p:cNvSpPr>
          <p:nvPr>
            <p:ph idx="1"/>
          </p:nvPr>
        </p:nvSpPr>
        <p:spPr>
          <a:xfrm>
            <a:off x="881963" y="831586"/>
            <a:ext cx="10838291" cy="587390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E0B907-1339-497F-B234-0DD975DD75CB}"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992014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962" y="3088745"/>
            <a:ext cx="10586303" cy="3616737"/>
          </a:xfrm>
        </p:spPr>
        <p:txBody>
          <a:bodyPr anchor="b">
            <a:normAutofit/>
          </a:bodyPr>
          <a:lstStyle>
            <a:lvl1pPr algn="l">
              <a:defRPr sz="4989" b="0" cap="all"/>
            </a:lvl1pPr>
          </a:lstStyle>
          <a:p>
            <a:r>
              <a:rPr lang="en-US"/>
              <a:t>Click to edit Master title style</a:t>
            </a:r>
            <a:endParaRPr lang="en-US" dirty="0"/>
          </a:p>
        </p:txBody>
      </p:sp>
      <p:sp>
        <p:nvSpPr>
          <p:cNvPr id="3" name="Text Placeholder 2"/>
          <p:cNvSpPr>
            <a:spLocks noGrp="1"/>
          </p:cNvSpPr>
          <p:nvPr>
            <p:ph type="body" idx="1"/>
          </p:nvPr>
        </p:nvSpPr>
        <p:spPr>
          <a:xfrm>
            <a:off x="881963" y="6995878"/>
            <a:ext cx="10586301" cy="2389159"/>
          </a:xfrm>
        </p:spPr>
        <p:txBody>
          <a:bodyPr anchor="t">
            <a:normAutofit/>
          </a:bodyPr>
          <a:lstStyle>
            <a:lvl1pPr marL="0" indent="0" algn="l">
              <a:buNone/>
              <a:defRPr sz="2806">
                <a:solidFill>
                  <a:schemeClr val="bg2">
                    <a:lumMod val="75000"/>
                  </a:schemeClr>
                </a:solidFill>
              </a:defRPr>
            </a:lvl1pPr>
            <a:lvl2pPr marL="712775" indent="0">
              <a:buNone/>
              <a:defRPr sz="2806">
                <a:solidFill>
                  <a:schemeClr val="tx1">
                    <a:tint val="75000"/>
                  </a:schemeClr>
                </a:solidFill>
              </a:defRPr>
            </a:lvl2pPr>
            <a:lvl3pPr marL="1425550" indent="0">
              <a:buNone/>
              <a:defRPr sz="2494">
                <a:solidFill>
                  <a:schemeClr val="tx1">
                    <a:tint val="75000"/>
                  </a:schemeClr>
                </a:solidFill>
              </a:defRPr>
            </a:lvl3pPr>
            <a:lvl4pPr marL="2138324" indent="0">
              <a:buNone/>
              <a:defRPr sz="2183">
                <a:solidFill>
                  <a:schemeClr val="tx1">
                    <a:tint val="75000"/>
                  </a:schemeClr>
                </a:solidFill>
              </a:defRPr>
            </a:lvl4pPr>
            <a:lvl5pPr marL="2851099" indent="0">
              <a:buNone/>
              <a:defRPr sz="2183">
                <a:solidFill>
                  <a:schemeClr val="tx1">
                    <a:tint val="75000"/>
                  </a:schemeClr>
                </a:solidFill>
              </a:defRPr>
            </a:lvl5pPr>
            <a:lvl6pPr marL="3563874" indent="0">
              <a:buNone/>
              <a:defRPr sz="2183">
                <a:solidFill>
                  <a:schemeClr val="tx1">
                    <a:tint val="75000"/>
                  </a:schemeClr>
                </a:solidFill>
              </a:defRPr>
            </a:lvl6pPr>
            <a:lvl7pPr marL="4276649" indent="0">
              <a:buNone/>
              <a:defRPr sz="2183">
                <a:solidFill>
                  <a:schemeClr val="tx1">
                    <a:tint val="75000"/>
                  </a:schemeClr>
                </a:solidFill>
              </a:defRPr>
            </a:lvl7pPr>
            <a:lvl8pPr marL="4989424" indent="0">
              <a:buNone/>
              <a:defRPr sz="2183">
                <a:solidFill>
                  <a:schemeClr val="tx1">
                    <a:tint val="75000"/>
                  </a:schemeClr>
                </a:solidFill>
              </a:defRPr>
            </a:lvl8pPr>
            <a:lvl9pPr marL="5702198" indent="0">
              <a:buNone/>
              <a:defRPr sz="218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F7E1B-57A7-4012-A6A3-6669E1813E9F}"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552053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81963" y="7009078"/>
            <a:ext cx="10838291" cy="2375958"/>
          </a:xfrm>
        </p:spPr>
        <p:txBody>
          <a:bodyPr>
            <a:normAutofit/>
          </a:bodyPr>
          <a:lstStyle>
            <a:lvl1pPr>
              <a:defRPr sz="4989"/>
            </a:lvl1pPr>
          </a:lstStyle>
          <a:p>
            <a:r>
              <a:rPr lang="en-US"/>
              <a:t>Click to edit Master title style</a:t>
            </a:r>
            <a:endParaRPr lang="en-US" dirty="0"/>
          </a:p>
        </p:txBody>
      </p:sp>
      <p:sp>
        <p:nvSpPr>
          <p:cNvPr id="11" name="Content Placeholder 3"/>
          <p:cNvSpPr>
            <a:spLocks noGrp="1"/>
          </p:cNvSpPr>
          <p:nvPr>
            <p:ph sz="half" idx="13"/>
          </p:nvPr>
        </p:nvSpPr>
        <p:spPr>
          <a:xfrm>
            <a:off x="881963" y="831586"/>
            <a:ext cx="6531161" cy="5873898"/>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7709086" y="831586"/>
            <a:ext cx="6528302" cy="5860697"/>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41E184-C871-42A1-86B3-E618F8C8C046}" type="datetime1">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205966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963" y="7009078"/>
            <a:ext cx="10838291" cy="2375958"/>
          </a:xfrm>
        </p:spPr>
        <p:txBody>
          <a:bodyPr>
            <a:normAutofit/>
          </a:bodyPr>
          <a:lstStyle>
            <a:lvl1pPr>
              <a:defRPr sz="4989"/>
            </a:lvl1pPr>
          </a:lstStyle>
          <a:p>
            <a:r>
              <a:rPr lang="en-US"/>
              <a:t>Click to edit Master title style</a:t>
            </a:r>
            <a:endParaRPr lang="en-US" dirty="0"/>
          </a:p>
        </p:txBody>
      </p:sp>
      <p:sp>
        <p:nvSpPr>
          <p:cNvPr id="3" name="Text Placeholder 2"/>
          <p:cNvSpPr>
            <a:spLocks noGrp="1"/>
          </p:cNvSpPr>
          <p:nvPr>
            <p:ph type="body" idx="1"/>
          </p:nvPr>
        </p:nvSpPr>
        <p:spPr>
          <a:xfrm>
            <a:off x="1259947" y="831586"/>
            <a:ext cx="6145735" cy="950383"/>
          </a:xfrm>
        </p:spPr>
        <p:txBody>
          <a:bodyPr anchor="b">
            <a:noAutofit/>
          </a:bodyPr>
          <a:lstStyle>
            <a:lvl1pPr marL="0" indent="0">
              <a:buNone/>
              <a:defRPr sz="3742" b="0" cap="all">
                <a:solidFill>
                  <a:schemeClr val="tx1"/>
                </a:solidFill>
              </a:defRPr>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a:t>Click to edit Master text styles</a:t>
            </a:r>
          </a:p>
        </p:txBody>
      </p:sp>
      <p:sp>
        <p:nvSpPr>
          <p:cNvPr id="4" name="Content Placeholder 3"/>
          <p:cNvSpPr>
            <a:spLocks noGrp="1"/>
          </p:cNvSpPr>
          <p:nvPr>
            <p:ph sz="half" idx="2"/>
          </p:nvPr>
        </p:nvSpPr>
        <p:spPr>
          <a:xfrm>
            <a:off x="881961" y="1781970"/>
            <a:ext cx="6523720" cy="492351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27635" y="883560"/>
            <a:ext cx="6223754" cy="898409"/>
          </a:xfrm>
        </p:spPr>
        <p:txBody>
          <a:bodyPr anchor="b">
            <a:noAutofit/>
          </a:bodyPr>
          <a:lstStyle>
            <a:lvl1pPr marL="0" indent="0">
              <a:buNone/>
              <a:defRPr sz="3742" b="0" cap="all">
                <a:solidFill>
                  <a:schemeClr val="tx1"/>
                </a:solidFill>
              </a:defRPr>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a:t>Click to edit Master text styles</a:t>
            </a:r>
          </a:p>
        </p:txBody>
      </p:sp>
      <p:sp>
        <p:nvSpPr>
          <p:cNvPr id="6" name="Content Placeholder 5"/>
          <p:cNvSpPr>
            <a:spLocks noGrp="1"/>
          </p:cNvSpPr>
          <p:nvPr>
            <p:ph sz="quarter" idx="4"/>
          </p:nvPr>
        </p:nvSpPr>
        <p:spPr>
          <a:xfrm>
            <a:off x="7709087" y="1781969"/>
            <a:ext cx="6542302" cy="491031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AD7686-4ECC-45CA-BCD7-A162856EB548}" type="datetime1">
              <a:rPr lang="en-US" smtClean="0"/>
              <a:t>7/4/2022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2838768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81963" y="7009078"/>
            <a:ext cx="10838291" cy="2375958"/>
          </a:xfrm>
        </p:spPr>
        <p:txBody>
          <a:bodyPr>
            <a:normAutofit/>
          </a:bodyPr>
          <a:lstStyle>
            <a:lvl1pPr>
              <a:defRPr sz="4989"/>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E6B52A-7238-4221-9008-F6C1CBAA57BB}" type="datetime1">
              <a:rPr lang="en-US" smtClean="0"/>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1183592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239A1E-B3F9-42FA-9886-C59A1BCE2F0D}" type="datetime1">
              <a:rPr lang="en-US" smtClean="0"/>
              <a:t>7/4/2022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3441482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9615" y="831586"/>
            <a:ext cx="5291773" cy="2375958"/>
          </a:xfrm>
        </p:spPr>
        <p:txBody>
          <a:bodyPr anchor="b">
            <a:normAutofit/>
          </a:bodyPr>
          <a:lstStyle>
            <a:lvl1pPr algn="l">
              <a:defRPr sz="3118" b="0"/>
            </a:lvl1pPr>
          </a:lstStyle>
          <a:p>
            <a:r>
              <a:rPr lang="en-US"/>
              <a:t>Click to edit Master title style</a:t>
            </a:r>
            <a:endParaRPr lang="en-US" dirty="0"/>
          </a:p>
        </p:txBody>
      </p:sp>
      <p:sp>
        <p:nvSpPr>
          <p:cNvPr id="3" name="Content Placeholder 2"/>
          <p:cNvSpPr>
            <a:spLocks noGrp="1"/>
          </p:cNvSpPr>
          <p:nvPr>
            <p:ph idx="1"/>
          </p:nvPr>
        </p:nvSpPr>
        <p:spPr>
          <a:xfrm>
            <a:off x="881961" y="831586"/>
            <a:ext cx="7339358" cy="855345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959615" y="3445144"/>
            <a:ext cx="5291773" cy="3260343"/>
          </a:xfrm>
        </p:spPr>
        <p:txBody>
          <a:bodyPr anchor="t">
            <a:normAutofit/>
          </a:bodyPr>
          <a:lstStyle>
            <a:lvl1pPr marL="0" indent="0">
              <a:buNone/>
              <a:defRPr sz="2494"/>
            </a:lvl1pPr>
            <a:lvl2pPr marL="712775" indent="0">
              <a:buNone/>
              <a:defRPr sz="1871"/>
            </a:lvl2pPr>
            <a:lvl3pPr marL="1425550" indent="0">
              <a:buNone/>
              <a:defRPr sz="1559"/>
            </a:lvl3pPr>
            <a:lvl4pPr marL="2138324" indent="0">
              <a:buNone/>
              <a:defRPr sz="1403"/>
            </a:lvl4pPr>
            <a:lvl5pPr marL="2851099" indent="0">
              <a:buNone/>
              <a:defRPr sz="1403"/>
            </a:lvl5pPr>
            <a:lvl6pPr marL="3563874" indent="0">
              <a:buNone/>
              <a:defRPr sz="1403"/>
            </a:lvl6pPr>
            <a:lvl7pPr marL="4276649" indent="0">
              <a:buNone/>
              <a:defRPr sz="1403"/>
            </a:lvl7pPr>
            <a:lvl8pPr marL="4989424" indent="0">
              <a:buNone/>
              <a:defRPr sz="1403"/>
            </a:lvl8pPr>
            <a:lvl9pPr marL="5702198" indent="0">
              <a:buNone/>
              <a:defRPr sz="1403"/>
            </a:lvl9pPr>
          </a:lstStyle>
          <a:p>
            <a:pPr lvl="0"/>
            <a:r>
              <a:rPr lang="en-US"/>
              <a:t>Click to edit Master text styles</a:t>
            </a:r>
          </a:p>
        </p:txBody>
      </p:sp>
      <p:sp>
        <p:nvSpPr>
          <p:cNvPr id="5" name="Date Placeholder 4"/>
          <p:cNvSpPr>
            <a:spLocks noGrp="1"/>
          </p:cNvSpPr>
          <p:nvPr>
            <p:ph type="dt" sz="half" idx="10"/>
          </p:nvPr>
        </p:nvSpPr>
        <p:spPr/>
        <p:txBody>
          <a:bodyPr/>
          <a:lstStyle/>
          <a:p>
            <a:fld id="{005FC4CD-74AB-41C2-9D51-9ABA34B1B40F}" type="datetime1">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39934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33680" y="2257160"/>
            <a:ext cx="5891748" cy="1781969"/>
          </a:xfrm>
        </p:spPr>
        <p:txBody>
          <a:bodyPr anchor="b">
            <a:normAutofit/>
          </a:bodyPr>
          <a:lstStyle>
            <a:lvl1pPr algn="l">
              <a:defRPr sz="3742"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1259946" y="1425575"/>
            <a:ext cx="5424999" cy="7484269"/>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94"/>
            </a:lvl1pPr>
            <a:lvl2pPr marL="712775" indent="0">
              <a:buNone/>
              <a:defRPr sz="2494"/>
            </a:lvl2pPr>
            <a:lvl3pPr marL="1425550" indent="0">
              <a:buNone/>
              <a:defRPr sz="2494"/>
            </a:lvl3pPr>
            <a:lvl4pPr marL="2138324" indent="0">
              <a:buNone/>
              <a:defRPr sz="2494"/>
            </a:lvl4pPr>
            <a:lvl5pPr marL="2851099" indent="0">
              <a:buNone/>
              <a:defRPr sz="2494"/>
            </a:lvl5pPr>
            <a:lvl6pPr marL="3563874" indent="0">
              <a:buNone/>
              <a:defRPr sz="2494"/>
            </a:lvl6pPr>
            <a:lvl7pPr marL="4276649" indent="0">
              <a:buNone/>
              <a:defRPr sz="2494"/>
            </a:lvl7pPr>
            <a:lvl8pPr marL="4989424" indent="0">
              <a:buNone/>
              <a:defRPr sz="2494"/>
            </a:lvl8pPr>
            <a:lvl9pPr marL="5702198" indent="0">
              <a:buNone/>
              <a:defRPr sz="2494"/>
            </a:lvl9pPr>
          </a:lstStyle>
          <a:p>
            <a:r>
              <a:rPr lang="en-US"/>
              <a:t>Click icon to add picture</a:t>
            </a:r>
            <a:endParaRPr lang="en-US" dirty="0"/>
          </a:p>
        </p:txBody>
      </p:sp>
      <p:sp>
        <p:nvSpPr>
          <p:cNvPr id="4" name="Text Placeholder 3"/>
          <p:cNvSpPr>
            <a:spLocks noGrp="1"/>
          </p:cNvSpPr>
          <p:nvPr>
            <p:ph type="body" sz="half" idx="2"/>
          </p:nvPr>
        </p:nvSpPr>
        <p:spPr>
          <a:xfrm>
            <a:off x="7434056" y="4276725"/>
            <a:ext cx="5893344" cy="3247143"/>
          </a:xfrm>
        </p:spPr>
        <p:txBody>
          <a:bodyPr anchor="t">
            <a:normAutofit/>
          </a:bodyPr>
          <a:lstStyle>
            <a:lvl1pPr marL="0" indent="0">
              <a:buNone/>
              <a:defRPr sz="2806"/>
            </a:lvl1pPr>
            <a:lvl2pPr marL="712775" indent="0">
              <a:buNone/>
              <a:defRPr sz="1871"/>
            </a:lvl2pPr>
            <a:lvl3pPr marL="1425550" indent="0">
              <a:buNone/>
              <a:defRPr sz="1559"/>
            </a:lvl3pPr>
            <a:lvl4pPr marL="2138324" indent="0">
              <a:buNone/>
              <a:defRPr sz="1403"/>
            </a:lvl4pPr>
            <a:lvl5pPr marL="2851099" indent="0">
              <a:buNone/>
              <a:defRPr sz="1403"/>
            </a:lvl5pPr>
            <a:lvl6pPr marL="3563874" indent="0">
              <a:buNone/>
              <a:defRPr sz="1403"/>
            </a:lvl6pPr>
            <a:lvl7pPr marL="4276649" indent="0">
              <a:buNone/>
              <a:defRPr sz="1403"/>
            </a:lvl7pPr>
            <a:lvl8pPr marL="4989424" indent="0">
              <a:buNone/>
              <a:defRPr sz="1403"/>
            </a:lvl8pPr>
            <a:lvl9pPr marL="5702198" indent="0">
              <a:buNone/>
              <a:defRPr sz="1403"/>
            </a:lvl9pPr>
          </a:lstStyle>
          <a:p>
            <a:pPr lvl="0"/>
            <a:r>
              <a:rPr lang="en-US"/>
              <a:t>Click to edit Master text styles</a:t>
            </a:r>
          </a:p>
        </p:txBody>
      </p:sp>
      <p:sp>
        <p:nvSpPr>
          <p:cNvPr id="5" name="Date Placeholder 4"/>
          <p:cNvSpPr>
            <a:spLocks noGrp="1"/>
          </p:cNvSpPr>
          <p:nvPr>
            <p:ph type="dt" sz="half" idx="10"/>
          </p:nvPr>
        </p:nvSpPr>
        <p:spPr/>
        <p:txBody>
          <a:bodyPr/>
          <a:lstStyle/>
          <a:p>
            <a:fld id="{EF199860-91CD-4627-AD37-2054E5174546}" type="datetime1">
              <a:rPr lang="en-US" smtClean="0"/>
              <a:t>7/4/2022</a:t>
            </a:fld>
            <a:endParaRPr lang="en-US"/>
          </a:p>
        </p:txBody>
      </p:sp>
      <p:sp>
        <p:nvSpPr>
          <p:cNvPr id="6" name="Footer Placeholder 5"/>
          <p:cNvSpPr>
            <a:spLocks noGrp="1"/>
          </p:cNvSpPr>
          <p:nvPr>
            <p:ph type="ftr" sz="quarter" idx="11"/>
          </p:nvPr>
        </p:nvSpPr>
        <p:spPr>
          <a:xfrm>
            <a:off x="881962" y="9622633"/>
            <a:ext cx="9609524" cy="569240"/>
          </a:xfrm>
        </p:spPr>
        <p:txBody>
          <a:bodyPr/>
          <a:lstStyle/>
          <a:p>
            <a:endParaRPr lang="en-US"/>
          </a:p>
        </p:txBody>
      </p:sp>
      <p:sp>
        <p:nvSpPr>
          <p:cNvPr id="7" name="Slide Number Placeholder 6"/>
          <p:cNvSpPr>
            <a:spLocks noGrp="1"/>
          </p:cNvSpPr>
          <p:nvPr>
            <p:ph type="sldNum" sz="quarter" idx="12"/>
          </p:nvPr>
        </p:nvSpPr>
        <p:spPr/>
        <p:txBody>
          <a:bodyPr/>
          <a:lstStyle/>
          <a:p>
            <a:fld id="{C021F30A-E1CE-48E4-B568-CB1E45BC88FA}" type="slidenum">
              <a:rPr lang="en-US" smtClean="0"/>
              <a:t>‹#›</a:t>
            </a:fld>
            <a:endParaRPr lang="en-US"/>
          </a:p>
        </p:txBody>
      </p:sp>
    </p:spTree>
    <p:extLst>
      <p:ext uri="{BB962C8B-B14F-4D97-AF65-F5344CB8AC3E}">
        <p14:creationId xmlns:p14="http://schemas.microsoft.com/office/powerpoint/2010/main" val="1820828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1029776" y="6071895"/>
            <a:ext cx="4084830" cy="4144727"/>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881963" y="7009078"/>
            <a:ext cx="10838291" cy="2375958"/>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1963" y="831587"/>
            <a:ext cx="10838291" cy="587390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5705" y="9622637"/>
            <a:ext cx="1984932" cy="569240"/>
          </a:xfrm>
          <a:prstGeom prst="rect">
            <a:avLst/>
          </a:prstGeom>
        </p:spPr>
        <p:txBody>
          <a:bodyPr vert="horz" lIns="91440" tIns="45720" rIns="91440" bIns="45720" rtlCol="0" anchor="t"/>
          <a:lstStyle>
            <a:lvl1pPr algn="r">
              <a:defRPr sz="1559" b="0" i="0">
                <a:solidFill>
                  <a:schemeClr val="bg2">
                    <a:lumMod val="50000"/>
                  </a:schemeClr>
                </a:solidFill>
                <a:effectLst/>
                <a:latin typeface="+mn-lt"/>
              </a:defRPr>
            </a:lvl1pPr>
          </a:lstStyle>
          <a:p>
            <a:fld id="{72089FDE-F54A-4F06-A063-B56D33A22531}" type="datetime1">
              <a:rPr lang="en-US" smtClean="0"/>
              <a:t>7/4/2022</a:t>
            </a:fld>
            <a:endParaRPr lang="en-US"/>
          </a:p>
        </p:txBody>
      </p:sp>
      <p:sp>
        <p:nvSpPr>
          <p:cNvPr id="5" name="Footer Placeholder 4"/>
          <p:cNvSpPr>
            <a:spLocks noGrp="1"/>
          </p:cNvSpPr>
          <p:nvPr>
            <p:ph type="ftr" sz="quarter" idx="3"/>
          </p:nvPr>
        </p:nvSpPr>
        <p:spPr>
          <a:xfrm>
            <a:off x="881962" y="9622633"/>
            <a:ext cx="9609524" cy="569240"/>
          </a:xfrm>
          <a:prstGeom prst="rect">
            <a:avLst/>
          </a:prstGeom>
        </p:spPr>
        <p:txBody>
          <a:bodyPr vert="horz" lIns="91440" tIns="45720" rIns="91440" bIns="45720" rtlCol="0" anchor="t"/>
          <a:lstStyle>
            <a:lvl1pPr algn="l">
              <a:defRPr sz="1559"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2854798" y="8697003"/>
            <a:ext cx="1416872" cy="1044432"/>
          </a:xfrm>
          <a:prstGeom prst="rect">
            <a:avLst/>
          </a:prstGeom>
        </p:spPr>
        <p:txBody>
          <a:bodyPr vert="horz" lIns="91440" tIns="45720" rIns="91440" bIns="45720" rtlCol="0" anchor="b"/>
          <a:lstStyle>
            <a:lvl1pPr algn="r">
              <a:defRPr sz="4365" b="0" i="0">
                <a:solidFill>
                  <a:schemeClr val="bg2">
                    <a:lumMod val="50000"/>
                  </a:schemeClr>
                </a:solidFill>
                <a:effectLst/>
                <a:latin typeface="+mn-lt"/>
              </a:defRPr>
            </a:lvl1pPr>
          </a:lstStyle>
          <a:p>
            <a:fld id="{C021F30A-E1CE-48E4-B568-CB1E45BC88FA}" type="slidenum">
              <a:rPr lang="en-US" smtClean="0"/>
              <a:t>‹#›</a:t>
            </a:fld>
            <a:endParaRPr lang="en-US"/>
          </a:p>
        </p:txBody>
      </p:sp>
    </p:spTree>
    <p:extLst>
      <p:ext uri="{BB962C8B-B14F-4D97-AF65-F5344CB8AC3E}">
        <p14:creationId xmlns:p14="http://schemas.microsoft.com/office/powerpoint/2010/main" val="14934476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hdr="0" ftr="0" dt="0"/>
  <p:txStyles>
    <p:titleStyle>
      <a:lvl1pPr algn="l" defTabSz="712775" rtl="0" eaLnBrk="1" latinLnBrk="0" hangingPunct="1">
        <a:spcBef>
          <a:spcPct val="0"/>
        </a:spcBef>
        <a:buNone/>
        <a:defRPr sz="4989"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45484" indent="-445484" algn="l" defTabSz="712775" rtl="0" eaLnBrk="1" latinLnBrk="0" hangingPunct="1">
        <a:spcBef>
          <a:spcPct val="20000"/>
        </a:spcBef>
        <a:spcAft>
          <a:spcPts val="935"/>
        </a:spcAft>
        <a:buClr>
          <a:schemeClr val="tx1"/>
        </a:buClr>
        <a:buSzPct val="80000"/>
        <a:buFont typeface="Wingdings 3" panose="05040102010807070707" pitchFamily="18" charset="2"/>
        <a:buChar char=""/>
        <a:defRPr sz="3118" kern="1200" cap="none">
          <a:solidFill>
            <a:schemeClr val="bg2">
              <a:lumMod val="75000"/>
            </a:schemeClr>
          </a:solidFill>
          <a:effectLst/>
          <a:latin typeface="+mn-lt"/>
          <a:ea typeface="+mn-ea"/>
          <a:cs typeface="+mn-cs"/>
        </a:defRPr>
      </a:lvl1pPr>
      <a:lvl2pPr marL="1158259" indent="-445484" algn="l" defTabSz="712775" rtl="0" eaLnBrk="1" latinLnBrk="0" hangingPunct="1">
        <a:spcBef>
          <a:spcPct val="20000"/>
        </a:spcBef>
        <a:spcAft>
          <a:spcPts val="935"/>
        </a:spcAft>
        <a:buClr>
          <a:schemeClr val="tx1"/>
        </a:buClr>
        <a:buSzPct val="80000"/>
        <a:buFont typeface="Wingdings 3" panose="05040102010807070707" pitchFamily="18" charset="2"/>
        <a:buChar char=""/>
        <a:defRPr sz="2806" kern="1200" cap="none">
          <a:solidFill>
            <a:schemeClr val="bg2">
              <a:lumMod val="75000"/>
            </a:schemeClr>
          </a:solidFill>
          <a:effectLst/>
          <a:latin typeface="+mn-lt"/>
          <a:ea typeface="+mn-ea"/>
          <a:cs typeface="+mn-cs"/>
        </a:defRPr>
      </a:lvl2pPr>
      <a:lvl3pPr marL="1871034" indent="-445484" algn="l" defTabSz="712775" rtl="0" eaLnBrk="1" latinLnBrk="0" hangingPunct="1">
        <a:spcBef>
          <a:spcPct val="20000"/>
        </a:spcBef>
        <a:spcAft>
          <a:spcPts val="935"/>
        </a:spcAft>
        <a:buClr>
          <a:schemeClr val="tx1"/>
        </a:buClr>
        <a:buSzPct val="80000"/>
        <a:buFont typeface="Wingdings 3" panose="05040102010807070707" pitchFamily="18" charset="2"/>
        <a:buChar char=""/>
        <a:defRPr sz="2494" kern="1200" cap="none">
          <a:solidFill>
            <a:schemeClr val="bg2">
              <a:lumMod val="75000"/>
            </a:schemeClr>
          </a:solidFill>
          <a:effectLst/>
          <a:latin typeface="+mn-lt"/>
          <a:ea typeface="+mn-ea"/>
          <a:cs typeface="+mn-cs"/>
        </a:defRPr>
      </a:lvl3pPr>
      <a:lvl4pPr marL="2405615" indent="-267291" algn="l" defTabSz="712775" rtl="0" eaLnBrk="1" latinLnBrk="0" hangingPunct="1">
        <a:spcBef>
          <a:spcPct val="20000"/>
        </a:spcBef>
        <a:spcAft>
          <a:spcPts val="935"/>
        </a:spcAft>
        <a:buClr>
          <a:schemeClr val="tx1"/>
        </a:buClr>
        <a:buSzPct val="80000"/>
        <a:buFont typeface="Wingdings 3" panose="05040102010807070707" pitchFamily="18" charset="2"/>
        <a:buChar char=""/>
        <a:defRPr sz="2183" kern="1200" cap="none">
          <a:solidFill>
            <a:schemeClr val="bg2">
              <a:lumMod val="75000"/>
            </a:schemeClr>
          </a:solidFill>
          <a:effectLst/>
          <a:latin typeface="+mn-lt"/>
          <a:ea typeface="+mn-ea"/>
          <a:cs typeface="+mn-cs"/>
        </a:defRPr>
      </a:lvl4pPr>
      <a:lvl5pPr marL="3118390" indent="-267291" algn="l" defTabSz="712775" rtl="0" eaLnBrk="1" latinLnBrk="0" hangingPunct="1">
        <a:spcBef>
          <a:spcPct val="20000"/>
        </a:spcBef>
        <a:spcAft>
          <a:spcPts val="935"/>
        </a:spcAft>
        <a:buClr>
          <a:schemeClr val="tx1"/>
        </a:buClr>
        <a:buSzPct val="80000"/>
        <a:buFont typeface="Wingdings 3" panose="05040102010807070707" pitchFamily="18" charset="2"/>
        <a:buChar char=""/>
        <a:defRPr sz="2183" kern="1200" cap="none">
          <a:solidFill>
            <a:schemeClr val="bg2">
              <a:lumMod val="75000"/>
            </a:schemeClr>
          </a:solidFill>
          <a:effectLst/>
          <a:latin typeface="+mn-lt"/>
          <a:ea typeface="+mn-ea"/>
          <a:cs typeface="+mn-cs"/>
        </a:defRPr>
      </a:lvl5pPr>
      <a:lvl6pPr marL="3920261" indent="-356387" algn="l" defTabSz="712775" rtl="0" eaLnBrk="1" latinLnBrk="0" hangingPunct="1">
        <a:spcBef>
          <a:spcPct val="20000"/>
        </a:spcBef>
        <a:spcAft>
          <a:spcPts val="935"/>
        </a:spcAft>
        <a:buClr>
          <a:schemeClr val="tx1"/>
        </a:buClr>
        <a:buSzPct val="80000"/>
        <a:buFont typeface="Wingdings 3" panose="05040102010807070707" pitchFamily="18" charset="2"/>
        <a:buChar char=""/>
        <a:defRPr sz="2183" kern="1200" cap="none">
          <a:solidFill>
            <a:schemeClr val="bg2">
              <a:lumMod val="75000"/>
            </a:schemeClr>
          </a:solidFill>
          <a:effectLst/>
          <a:latin typeface="+mn-lt"/>
          <a:ea typeface="+mn-ea"/>
          <a:cs typeface="+mn-cs"/>
        </a:defRPr>
      </a:lvl6pPr>
      <a:lvl7pPr marL="4633036" indent="-356387" algn="l" defTabSz="712775" rtl="0" eaLnBrk="1" latinLnBrk="0" hangingPunct="1">
        <a:spcBef>
          <a:spcPct val="20000"/>
        </a:spcBef>
        <a:spcAft>
          <a:spcPts val="935"/>
        </a:spcAft>
        <a:buClr>
          <a:schemeClr val="tx1"/>
        </a:buClr>
        <a:buSzPct val="80000"/>
        <a:buFont typeface="Wingdings 3" panose="05040102010807070707" pitchFamily="18" charset="2"/>
        <a:buChar char=""/>
        <a:defRPr sz="2183" kern="1200" cap="none">
          <a:solidFill>
            <a:schemeClr val="bg2">
              <a:lumMod val="75000"/>
            </a:schemeClr>
          </a:solidFill>
          <a:effectLst/>
          <a:latin typeface="+mn-lt"/>
          <a:ea typeface="+mn-ea"/>
          <a:cs typeface="+mn-cs"/>
        </a:defRPr>
      </a:lvl7pPr>
      <a:lvl8pPr marL="5345811" indent="-356387" algn="l" defTabSz="712775" rtl="0" eaLnBrk="1" latinLnBrk="0" hangingPunct="1">
        <a:spcBef>
          <a:spcPct val="20000"/>
        </a:spcBef>
        <a:spcAft>
          <a:spcPts val="935"/>
        </a:spcAft>
        <a:buClr>
          <a:schemeClr val="tx1"/>
        </a:buClr>
        <a:buSzPct val="80000"/>
        <a:buFont typeface="Wingdings 3" panose="05040102010807070707" pitchFamily="18" charset="2"/>
        <a:buChar char=""/>
        <a:defRPr sz="2183" kern="1200" cap="none">
          <a:solidFill>
            <a:schemeClr val="bg2">
              <a:lumMod val="75000"/>
            </a:schemeClr>
          </a:solidFill>
          <a:effectLst/>
          <a:latin typeface="+mn-lt"/>
          <a:ea typeface="+mn-ea"/>
          <a:cs typeface="+mn-cs"/>
        </a:defRPr>
      </a:lvl8pPr>
      <a:lvl9pPr marL="6058586" indent="-356387" algn="l" defTabSz="712775" rtl="0" eaLnBrk="1" latinLnBrk="0" hangingPunct="1">
        <a:spcBef>
          <a:spcPct val="20000"/>
        </a:spcBef>
        <a:spcAft>
          <a:spcPts val="935"/>
        </a:spcAft>
        <a:buClr>
          <a:schemeClr val="tx1"/>
        </a:buClr>
        <a:buSzPct val="80000"/>
        <a:buFont typeface="Wingdings 3" panose="05040102010807070707" pitchFamily="18" charset="2"/>
        <a:buChar char=""/>
        <a:defRPr sz="2183" kern="1200" cap="none">
          <a:solidFill>
            <a:schemeClr val="bg2">
              <a:lumMod val="75000"/>
            </a:schemeClr>
          </a:solidFill>
          <a:effectLst/>
          <a:latin typeface="+mn-lt"/>
          <a:ea typeface="+mn-ea"/>
          <a:cs typeface="+mn-cs"/>
        </a:defRPr>
      </a:lvl9pPr>
    </p:bodyStyle>
    <p:otherStyle>
      <a:defPPr>
        <a:defRPr lang="en-US"/>
      </a:defPPr>
      <a:lvl1pPr marL="0" algn="l" defTabSz="712775" rtl="0" eaLnBrk="1" latinLnBrk="0" hangingPunct="1">
        <a:defRPr sz="2806" kern="1200">
          <a:solidFill>
            <a:schemeClr val="tx1"/>
          </a:solidFill>
          <a:latin typeface="+mn-lt"/>
          <a:ea typeface="+mn-ea"/>
          <a:cs typeface="+mn-cs"/>
        </a:defRPr>
      </a:lvl1pPr>
      <a:lvl2pPr marL="712775" algn="l" defTabSz="712775" rtl="0" eaLnBrk="1" latinLnBrk="0" hangingPunct="1">
        <a:defRPr sz="2806" kern="1200">
          <a:solidFill>
            <a:schemeClr val="tx1"/>
          </a:solidFill>
          <a:latin typeface="+mn-lt"/>
          <a:ea typeface="+mn-ea"/>
          <a:cs typeface="+mn-cs"/>
        </a:defRPr>
      </a:lvl2pPr>
      <a:lvl3pPr marL="1425550" algn="l" defTabSz="712775" rtl="0" eaLnBrk="1" latinLnBrk="0" hangingPunct="1">
        <a:defRPr sz="2806" kern="1200">
          <a:solidFill>
            <a:schemeClr val="tx1"/>
          </a:solidFill>
          <a:latin typeface="+mn-lt"/>
          <a:ea typeface="+mn-ea"/>
          <a:cs typeface="+mn-cs"/>
        </a:defRPr>
      </a:lvl3pPr>
      <a:lvl4pPr marL="2138324" algn="l" defTabSz="712775" rtl="0" eaLnBrk="1" latinLnBrk="0" hangingPunct="1">
        <a:defRPr sz="2806" kern="1200">
          <a:solidFill>
            <a:schemeClr val="tx1"/>
          </a:solidFill>
          <a:latin typeface="+mn-lt"/>
          <a:ea typeface="+mn-ea"/>
          <a:cs typeface="+mn-cs"/>
        </a:defRPr>
      </a:lvl4pPr>
      <a:lvl5pPr marL="2851099" algn="l" defTabSz="712775" rtl="0" eaLnBrk="1" latinLnBrk="0" hangingPunct="1">
        <a:defRPr sz="2806" kern="1200">
          <a:solidFill>
            <a:schemeClr val="tx1"/>
          </a:solidFill>
          <a:latin typeface="+mn-lt"/>
          <a:ea typeface="+mn-ea"/>
          <a:cs typeface="+mn-cs"/>
        </a:defRPr>
      </a:lvl5pPr>
      <a:lvl6pPr marL="3563874" algn="l" defTabSz="712775" rtl="0" eaLnBrk="1" latinLnBrk="0" hangingPunct="1">
        <a:defRPr sz="2806" kern="1200">
          <a:solidFill>
            <a:schemeClr val="tx1"/>
          </a:solidFill>
          <a:latin typeface="+mn-lt"/>
          <a:ea typeface="+mn-ea"/>
          <a:cs typeface="+mn-cs"/>
        </a:defRPr>
      </a:lvl6pPr>
      <a:lvl7pPr marL="4276649" algn="l" defTabSz="712775" rtl="0" eaLnBrk="1" latinLnBrk="0" hangingPunct="1">
        <a:defRPr sz="2806" kern="1200">
          <a:solidFill>
            <a:schemeClr val="tx1"/>
          </a:solidFill>
          <a:latin typeface="+mn-lt"/>
          <a:ea typeface="+mn-ea"/>
          <a:cs typeface="+mn-cs"/>
        </a:defRPr>
      </a:lvl7pPr>
      <a:lvl8pPr marL="4989424" algn="l" defTabSz="712775" rtl="0" eaLnBrk="1" latinLnBrk="0" hangingPunct="1">
        <a:defRPr sz="2806" kern="1200">
          <a:solidFill>
            <a:schemeClr val="tx1"/>
          </a:solidFill>
          <a:latin typeface="+mn-lt"/>
          <a:ea typeface="+mn-ea"/>
          <a:cs typeface="+mn-cs"/>
        </a:defRPr>
      </a:lvl8pPr>
      <a:lvl9pPr marL="5702198" algn="l" defTabSz="712775" rtl="0" eaLnBrk="1" latinLnBrk="0" hangingPunct="1">
        <a:defRPr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microsoft.com/office/2018/10/relationships/comments" Target="../comments/modernComment_114_7D89ED0D.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17603" y="4619917"/>
            <a:ext cx="3697816" cy="5002712"/>
            <a:chOff x="9206969" y="2963333"/>
            <a:chExt cx="2981858" cy="3208867"/>
          </a:xfrm>
        </p:grpSpPr>
        <p:cxnSp>
          <p:nvCxnSpPr>
            <p:cNvPr id="18" name="Straight Connector 17">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4" name="Rectangle 23">
            <a:extLst>
              <a:ext uri="{FF2B5EF4-FFF2-40B4-BE49-F238E27FC236}">
                <a16:creationId xmlns:a16="http://schemas.microsoft.com/office/drawing/2014/main" id="{0392160F-30B7-4465-8A19-68977E4AE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19349" cy="10691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9C1AEAC6-74C1-4404-A024-D1CE7E981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5791" y="5658764"/>
            <a:ext cx="3697816" cy="5002712"/>
            <a:chOff x="9206969" y="2963333"/>
            <a:chExt cx="2981858" cy="3208867"/>
          </a:xfrm>
        </p:grpSpPr>
        <p:cxnSp>
          <p:nvCxnSpPr>
            <p:cNvPr id="27" name="Straight Connector 26">
              <a:extLst>
                <a:ext uri="{FF2B5EF4-FFF2-40B4-BE49-F238E27FC236}">
                  <a16:creationId xmlns:a16="http://schemas.microsoft.com/office/drawing/2014/main" id="{27A18122-B6D9-4581-A99D-EDA875C9C1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9EEB4CB-A704-4714-AFB5-3253600D0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A8D76B5-3DFA-4E0E-9756-E751A6B0DC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ABED0E1-D860-4493-B2D4-311F54DF9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A44A8A0-B44F-423F-9640-FA10CD18BF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1" name="Title 3">
            <a:extLst>
              <a:ext uri="{FF2B5EF4-FFF2-40B4-BE49-F238E27FC236}">
                <a16:creationId xmlns:a16="http://schemas.microsoft.com/office/drawing/2014/main" id="{0B9E12CC-7890-4B75-485B-D1E22252B2DD}"/>
              </a:ext>
            </a:extLst>
          </p:cNvPr>
          <p:cNvSpPr>
            <a:spLocks noGrp="1"/>
          </p:cNvSpPr>
          <p:nvPr>
            <p:ph type="title"/>
          </p:nvPr>
        </p:nvSpPr>
        <p:spPr>
          <a:xfrm>
            <a:off x="0" y="4739425"/>
            <a:ext cx="15119350" cy="4365938"/>
          </a:xfrm>
        </p:spPr>
        <p:txBody>
          <a:bodyPr>
            <a:noAutofit/>
          </a:bodyPr>
          <a:lstStyle/>
          <a:p>
            <a:pPr indent="348655" algn="ctr">
              <a:lnSpc>
                <a:spcPct val="115000"/>
              </a:lnSpc>
              <a:spcBef>
                <a:spcPts val="0"/>
              </a:spcBef>
            </a:pPr>
            <a:br>
              <a:rPr lang="en-US" sz="2400" dirty="0">
                <a:latin typeface="Calibri" panose="020F0502020204030204" pitchFamily="34" charset="0"/>
                <a:ea typeface="Calibri" panose="020F0502020204030204" pitchFamily="34" charset="0"/>
                <a:cs typeface="Arial" panose="020B0604020202020204" pitchFamily="34" charset="0"/>
              </a:rPr>
            </a:br>
            <a:r>
              <a:rPr lang="en-US" sz="3200" b="1" dirty="0">
                <a:solidFill>
                  <a:srgbClr val="FFFF00"/>
                </a:solidFill>
                <a:latin typeface="Andalus" panose="02020603050405020304" pitchFamily="18" charset="-78"/>
                <a:ea typeface="Calibri" panose="020F0502020204030204" pitchFamily="34" charset="0"/>
                <a:cs typeface="Arial" panose="020B0604020202020204" pitchFamily="34" charset="0"/>
              </a:rPr>
              <a:t>Smart Online 3D-Chess</a:t>
            </a:r>
            <a:r>
              <a:rPr lang="en-US" sz="2400" b="1" i="1" dirty="0">
                <a:latin typeface="MonotypeCorsiva"/>
                <a:ea typeface="Calibri" panose="020F0502020204030204" pitchFamily="34" charset="0"/>
                <a:cs typeface="MonotypeCorsiva"/>
              </a:rPr>
              <a:t> </a:t>
            </a:r>
            <a:br>
              <a:rPr lang="en-US" sz="2400" dirty="0">
                <a:latin typeface="Calibri" panose="020F0502020204030204" pitchFamily="34" charset="0"/>
                <a:ea typeface="Calibri" panose="020F0502020204030204" pitchFamily="34" charset="0"/>
                <a:cs typeface="Arial" panose="020B0604020202020204" pitchFamily="34" charset="0"/>
              </a:rPr>
            </a:br>
            <a:r>
              <a:rPr lang="en-US" sz="2400" b="1" dirty="0">
                <a:latin typeface="Times New Roman" panose="02020603050405020304" pitchFamily="18" charset="0"/>
                <a:ea typeface="Calibri" panose="020F0502020204030204" pitchFamily="34" charset="0"/>
                <a:cs typeface="Arial" panose="020B0604020202020204" pitchFamily="34" charset="0"/>
              </a:rPr>
              <a:t>A Project Presented for Fulfillment </a:t>
            </a:r>
            <a:br>
              <a:rPr lang="en-US" sz="2400" dirty="0">
                <a:latin typeface="Calibri" panose="020F0502020204030204" pitchFamily="34" charset="0"/>
                <a:ea typeface="Calibri" panose="020F0502020204030204" pitchFamily="34" charset="0"/>
                <a:cs typeface="Arial" panose="020B0604020202020204" pitchFamily="34" charset="0"/>
              </a:rPr>
            </a:br>
            <a:r>
              <a:rPr lang="en-US" sz="2400" b="1" dirty="0">
                <a:latin typeface="Times New Roman" panose="02020603050405020304" pitchFamily="18" charset="0"/>
                <a:ea typeface="Calibri" panose="020F0502020204030204" pitchFamily="34" charset="0"/>
                <a:cs typeface="Arial" panose="020B0604020202020204" pitchFamily="34" charset="0"/>
              </a:rPr>
              <a:t>For Diploma Project in Computer Science</a:t>
            </a:r>
            <a:br>
              <a:rPr lang="en-US" sz="2400" dirty="0">
                <a:latin typeface="Calibri" panose="020F0502020204030204" pitchFamily="34" charset="0"/>
                <a:ea typeface="Calibri" panose="020F0502020204030204" pitchFamily="34" charset="0"/>
                <a:cs typeface="Arial" panose="020B0604020202020204" pitchFamily="34" charset="0"/>
              </a:rPr>
            </a:br>
            <a:r>
              <a:rPr lang="en-US" sz="2400" dirty="0">
                <a:latin typeface="Arial" panose="020B0604020202020204" pitchFamily="34" charset="0"/>
                <a:ea typeface="Calibri" panose="020F0502020204030204" pitchFamily="34" charset="0"/>
                <a:cs typeface="Arial" panose="020B0604020202020204" pitchFamily="34" charset="0"/>
              </a:rPr>
              <a:t> </a:t>
            </a:r>
            <a:br>
              <a:rPr lang="en-US" sz="2400" dirty="0">
                <a:latin typeface="Calibri" panose="020F0502020204030204" pitchFamily="34" charset="0"/>
                <a:ea typeface="Calibri" panose="020F0502020204030204" pitchFamily="34" charset="0"/>
                <a:cs typeface="Arial" panose="020B0604020202020204" pitchFamily="34" charset="0"/>
              </a:rPr>
            </a:br>
            <a:r>
              <a:rPr lang="en-US" sz="2400" b="1" dirty="0">
                <a:solidFill>
                  <a:srgbClr val="FFFF00"/>
                </a:solidFill>
                <a:latin typeface="Times New Roman" panose="02020603050405020304" pitchFamily="18" charset="0"/>
                <a:ea typeface="Times New Roman" panose="02020603050405020304" pitchFamily="18" charset="0"/>
                <a:cs typeface="Arial" panose="020B0604020202020204" pitchFamily="34" charset="0"/>
              </a:rPr>
              <a:t>Submitted by</a:t>
            </a:r>
            <a:br>
              <a:rPr lang="en-US" sz="2400" dirty="0">
                <a:latin typeface="Calibri" panose="020F0502020204030204" pitchFamily="34" charset="0"/>
                <a:ea typeface="Calibri" panose="020F0502020204030204" pitchFamily="34" charset="0"/>
                <a:cs typeface="Arial" panose="020B0604020202020204" pitchFamily="34" charset="0"/>
              </a:rPr>
            </a:br>
            <a:r>
              <a:rPr lang="en-US" sz="2400" b="1" dirty="0">
                <a:latin typeface="Times New Roman" panose="02020603050405020304" pitchFamily="18" charset="0"/>
                <a:ea typeface="Times New Roman" panose="02020603050405020304" pitchFamily="18" charset="0"/>
                <a:cs typeface="Arial" panose="020B0604020202020204" pitchFamily="34" charset="0"/>
              </a:rPr>
              <a:t> </a:t>
            </a:r>
            <a:br>
              <a:rPr lang="en-US" sz="2400" dirty="0">
                <a:latin typeface="Calibri" panose="020F0502020204030204" pitchFamily="34" charset="0"/>
                <a:ea typeface="Calibri" panose="020F0502020204030204" pitchFamily="34" charset="0"/>
                <a:cs typeface="Arial" panose="020B0604020202020204" pitchFamily="34" charset="0"/>
              </a:rPr>
            </a:br>
            <a:r>
              <a:rPr lang="en-US" sz="2400" b="1" dirty="0">
                <a:latin typeface="Times New Roman" panose="02020603050405020304" pitchFamily="18" charset="0"/>
                <a:ea typeface="Times New Roman" panose="02020603050405020304" pitchFamily="18" charset="0"/>
                <a:cs typeface="Arial" panose="020B0604020202020204" pitchFamily="34" charset="0"/>
              </a:rPr>
              <a:t>1.Ahmed Atef Abdel Jalil El-Habbak</a:t>
            </a:r>
            <a:br>
              <a:rPr lang="en-US" sz="2400" dirty="0">
                <a:latin typeface="Calibri" panose="020F0502020204030204" pitchFamily="34" charset="0"/>
                <a:ea typeface="Calibri" panose="020F0502020204030204" pitchFamily="34" charset="0"/>
                <a:cs typeface="Arial" panose="020B0604020202020204" pitchFamily="34" charset="0"/>
              </a:rPr>
            </a:br>
            <a:r>
              <a:rPr lang="en-US" sz="2400" b="1" dirty="0">
                <a:latin typeface="Times New Roman" panose="02020603050405020304" pitchFamily="18" charset="0"/>
                <a:ea typeface="Times New Roman" panose="02020603050405020304" pitchFamily="18" charset="0"/>
                <a:cs typeface="Arial" panose="020B0604020202020204" pitchFamily="34" charset="0"/>
              </a:rPr>
              <a:t>2.Mohamed Saad Mohamed Metwaly</a:t>
            </a:r>
            <a:r>
              <a:rPr lang="en-US" sz="2400" dirty="0">
                <a:latin typeface="Arial" panose="020B0604020202020204" pitchFamily="34" charset="0"/>
                <a:ea typeface="Calibri" panose="020F0502020204030204" pitchFamily="34" charset="0"/>
                <a:cs typeface="Arial" panose="020B0604020202020204" pitchFamily="34" charset="0"/>
              </a:rPr>
              <a:t> </a:t>
            </a:r>
            <a:br>
              <a:rPr lang="en-US" sz="2400" dirty="0">
                <a:latin typeface="Calibri" panose="020F0502020204030204" pitchFamily="34" charset="0"/>
                <a:ea typeface="Calibri" panose="020F0502020204030204" pitchFamily="34" charset="0"/>
                <a:cs typeface="Arial" panose="020B0604020202020204" pitchFamily="34" charset="0"/>
              </a:rPr>
            </a:br>
            <a:r>
              <a:rPr lang="en-US" sz="2400" b="1" dirty="0">
                <a:solidFill>
                  <a:srgbClr val="FFFF00"/>
                </a:solidFill>
                <a:latin typeface="Times New Roman" panose="02020603050405020304" pitchFamily="18" charset="0"/>
                <a:ea typeface="Times New Roman" panose="02020603050405020304" pitchFamily="18" charset="0"/>
                <a:cs typeface="Arial" panose="020B0604020202020204" pitchFamily="34" charset="0"/>
              </a:rPr>
              <a:t>Supervised by</a:t>
            </a:r>
            <a:br>
              <a:rPr lang="en-US" sz="2400" dirty="0">
                <a:solidFill>
                  <a:srgbClr val="FFFF00"/>
                </a:solidFill>
                <a:latin typeface="Calibri" panose="020F0502020204030204" pitchFamily="34" charset="0"/>
                <a:ea typeface="Calibri" panose="020F0502020204030204" pitchFamily="34" charset="0"/>
                <a:cs typeface="Arial" panose="020B0604020202020204" pitchFamily="34" charset="0"/>
              </a:rPr>
            </a:br>
            <a:br>
              <a:rPr lang="en-US" sz="2400" dirty="0">
                <a:latin typeface="Calibri" panose="020F0502020204030204" pitchFamily="34" charset="0"/>
                <a:ea typeface="Calibri" panose="020F0502020204030204" pitchFamily="34" charset="0"/>
                <a:cs typeface="Arial" panose="020B0604020202020204" pitchFamily="34" charset="0"/>
              </a:rPr>
            </a:br>
            <a:r>
              <a:rPr lang="en-US" sz="2400" b="1" dirty="0">
                <a:latin typeface="Times New Roman" panose="02020603050405020304" pitchFamily="18" charset="0"/>
                <a:ea typeface="Times New Roman" panose="02020603050405020304" pitchFamily="18" charset="0"/>
                <a:cs typeface="Arial" panose="020B0604020202020204" pitchFamily="34" charset="0"/>
              </a:rPr>
              <a:t>Dr. Ahmed Hamzah</a:t>
            </a:r>
            <a:br>
              <a:rPr lang="en-US" sz="2400" dirty="0">
                <a:latin typeface="Calibri" panose="020F0502020204030204" pitchFamily="34" charset="0"/>
                <a:ea typeface="Calibri" panose="020F0502020204030204" pitchFamily="34" charset="0"/>
                <a:cs typeface="Arial" panose="020B0604020202020204" pitchFamily="34" charset="0"/>
              </a:rPr>
            </a:br>
            <a:r>
              <a:rPr lang="en-US" sz="2400" b="1" dirty="0">
                <a:latin typeface="Times New Roman" panose="02020603050405020304" pitchFamily="18" charset="0"/>
                <a:ea typeface="Times New Roman" panose="02020603050405020304" pitchFamily="18" charset="0"/>
                <a:cs typeface="Arial" panose="020B0604020202020204" pitchFamily="34" charset="0"/>
              </a:rPr>
              <a:t> </a:t>
            </a:r>
            <a:br>
              <a:rPr lang="en-US" sz="2400" dirty="0">
                <a:latin typeface="Calibri" panose="020F0502020204030204" pitchFamily="34" charset="0"/>
                <a:ea typeface="Calibri" panose="020F0502020204030204" pitchFamily="34" charset="0"/>
                <a:cs typeface="Arial" panose="020B0604020202020204" pitchFamily="34" charset="0"/>
              </a:rPr>
            </a:br>
            <a:r>
              <a:rPr lang="en-US" sz="2400" b="1" dirty="0">
                <a:latin typeface="Arial" panose="020B0604020202020204" pitchFamily="34" charset="0"/>
                <a:ea typeface="Calibri" panose="020F0502020204030204" pitchFamily="34" charset="0"/>
                <a:cs typeface="Arial" panose="020B0604020202020204" pitchFamily="34" charset="0"/>
              </a:rPr>
              <a:t>Cairo, Egypt </a:t>
            </a:r>
            <a:br>
              <a:rPr lang="en-US" sz="2400" dirty="0">
                <a:latin typeface="Calibri" panose="020F0502020204030204" pitchFamily="34" charset="0"/>
                <a:ea typeface="Calibri" panose="020F0502020204030204" pitchFamily="34" charset="0"/>
                <a:cs typeface="Arial" panose="020B0604020202020204" pitchFamily="34" charset="0"/>
              </a:rPr>
            </a:br>
            <a:r>
              <a:rPr lang="en-US" sz="2400" b="1" dirty="0">
                <a:latin typeface="Arial" panose="020B0604020202020204" pitchFamily="34" charset="0"/>
                <a:ea typeface="Calibri" panose="020F0502020204030204" pitchFamily="34" charset="0"/>
              </a:rPr>
              <a:t>July 2022`</a:t>
            </a:r>
            <a:endParaRPr lang="en-US" sz="2400" dirty="0"/>
          </a:p>
        </p:txBody>
      </p:sp>
      <p:pic>
        <p:nvPicPr>
          <p:cNvPr id="62" name="Content Placeholder 6">
            <a:extLst>
              <a:ext uri="{FF2B5EF4-FFF2-40B4-BE49-F238E27FC236}">
                <a16:creationId xmlns:a16="http://schemas.microsoft.com/office/drawing/2014/main" id="{5316D99F-2D83-83BA-ED23-529E2F9CC6B9}"/>
              </a:ext>
            </a:extLst>
          </p:cNvPr>
          <p:cNvPicPr>
            <a:picLocks noChangeAspect="1"/>
          </p:cNvPicPr>
          <p:nvPr/>
        </p:nvPicPr>
        <p:blipFill>
          <a:blip r:embed="rId2"/>
          <a:stretch>
            <a:fillRect/>
          </a:stretch>
        </p:blipFill>
        <p:spPr>
          <a:xfrm>
            <a:off x="214425" y="150700"/>
            <a:ext cx="2154581" cy="1819768"/>
          </a:xfrm>
          <a:prstGeom prst="rect">
            <a:avLst/>
          </a:prstGeom>
        </p:spPr>
      </p:pic>
      <p:pic>
        <p:nvPicPr>
          <p:cNvPr id="63" name="Picture 62">
            <a:extLst>
              <a:ext uri="{FF2B5EF4-FFF2-40B4-BE49-F238E27FC236}">
                <a16:creationId xmlns:a16="http://schemas.microsoft.com/office/drawing/2014/main" id="{66516A13-928E-8412-2FD7-5CD32008B8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50344" y="150700"/>
            <a:ext cx="2154581" cy="1973695"/>
          </a:xfrm>
          <a:prstGeom prst="rect">
            <a:avLst/>
          </a:prstGeom>
        </p:spPr>
      </p:pic>
      <p:sp>
        <p:nvSpPr>
          <p:cNvPr id="64" name="Rectangle 5">
            <a:extLst>
              <a:ext uri="{FF2B5EF4-FFF2-40B4-BE49-F238E27FC236}">
                <a16:creationId xmlns:a16="http://schemas.microsoft.com/office/drawing/2014/main" id="{16738119-23D3-51D2-AE07-49CF32402090}"/>
              </a:ext>
            </a:extLst>
          </p:cNvPr>
          <p:cNvSpPr>
            <a:spLocks noChangeArrowheads="1"/>
          </p:cNvSpPr>
          <p:nvPr/>
        </p:nvSpPr>
        <p:spPr bwMode="auto">
          <a:xfrm>
            <a:off x="-3814374" y="1535519"/>
            <a:ext cx="357089" cy="714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76786" tIns="88394" rIns="176786" bIns="88394" numCol="1" anchor="ctr" anchorCtr="0" compatLnSpc="1">
            <a:prstTxWarp prst="textNoShape">
              <a:avLst/>
            </a:prstTxWarp>
            <a:spAutoFit/>
          </a:bodyPr>
          <a:lstStyle/>
          <a:p>
            <a:endParaRPr lang="en-US" sz="3480"/>
          </a:p>
        </p:txBody>
      </p:sp>
      <p:sp>
        <p:nvSpPr>
          <p:cNvPr id="65" name="Rectangle 6">
            <a:extLst>
              <a:ext uri="{FF2B5EF4-FFF2-40B4-BE49-F238E27FC236}">
                <a16:creationId xmlns:a16="http://schemas.microsoft.com/office/drawing/2014/main" id="{FA513DAB-E265-B7A4-E61A-0EDFF3BCE2C8}"/>
              </a:ext>
            </a:extLst>
          </p:cNvPr>
          <p:cNvSpPr>
            <a:spLocks noChangeArrowheads="1"/>
          </p:cNvSpPr>
          <p:nvPr/>
        </p:nvSpPr>
        <p:spPr bwMode="auto">
          <a:xfrm>
            <a:off x="0" y="2124395"/>
            <a:ext cx="7382666" cy="100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76786" tIns="88394" rIns="176786" bIns="88394" numCol="1" anchor="ctr" anchorCtr="0" compatLnSpc="1">
            <a:prstTxWarp prst="textNoShape">
              <a:avLst/>
            </a:prstTxWarp>
            <a:spAutoFit/>
          </a:bodyPr>
          <a:lstStyle/>
          <a:p>
            <a:pPr defTabSz="1767823" eaLnBrk="0" fontAlgn="base" hangingPunct="0">
              <a:spcBef>
                <a:spcPct val="0"/>
              </a:spcBef>
              <a:spcAft>
                <a:spcPct val="0"/>
              </a:spcAft>
            </a:pPr>
            <a:r>
              <a:rPr lang="en-US" altLang="en-US" b="1" dirty="0">
                <a:latin typeface="Times New Roman" panose="02020603050405020304" pitchFamily="18" charset="0"/>
                <a:ea typeface="Calibri" panose="020F0502020204030204" pitchFamily="34" charset="0"/>
                <a:cs typeface="Times New Roman" panose="02020603050405020304" pitchFamily="18" charset="0"/>
              </a:rPr>
              <a:t>Cairo</a:t>
            </a:r>
            <a:r>
              <a:rPr lang="en-US" altLang="en-US" b="1" dirty="0">
                <a:solidFill>
                  <a:srgbClr val="ACCBF9"/>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b="1" dirty="0">
                <a:latin typeface="Times New Roman" panose="02020603050405020304" pitchFamily="18" charset="0"/>
                <a:ea typeface="Calibri" panose="020F0502020204030204" pitchFamily="34" charset="0"/>
                <a:cs typeface="Times New Roman" panose="02020603050405020304" pitchFamily="18" charset="0"/>
              </a:rPr>
              <a:t>University</a:t>
            </a:r>
            <a:endParaRPr lang="en-US" altLang="en-US" dirty="0"/>
          </a:p>
          <a:p>
            <a:pPr defTabSz="1767823" eaLnBrk="0" fontAlgn="base" hangingPunct="0">
              <a:spcBef>
                <a:spcPct val="0"/>
              </a:spcBef>
              <a:spcAft>
                <a:spcPct val="0"/>
              </a:spcAft>
            </a:pPr>
            <a:r>
              <a:rPr lang="en-US" altLang="en-US" b="1" dirty="0">
                <a:latin typeface="Times New Roman" panose="02020603050405020304" pitchFamily="18" charset="0"/>
                <a:ea typeface="Calibri" panose="020F0502020204030204" pitchFamily="34" charset="0"/>
                <a:cs typeface="Times New Roman" panose="02020603050405020304" pitchFamily="18" charset="0"/>
              </a:rPr>
              <a:t>Faculty of Graduate Studies for Statistical Research                                 </a:t>
            </a:r>
            <a:endParaRPr lang="en-US" altLang="en-US" dirty="0"/>
          </a:p>
          <a:p>
            <a:pPr defTabSz="1767823" eaLnBrk="0" fontAlgn="base" hangingPunct="0">
              <a:spcBef>
                <a:spcPct val="0"/>
              </a:spcBef>
              <a:spcAft>
                <a:spcPct val="0"/>
              </a:spcAft>
            </a:pPr>
            <a:r>
              <a:rPr lang="en-US" altLang="en-US" b="1" dirty="0">
                <a:latin typeface="Times New Roman" panose="02020603050405020304" pitchFamily="18" charset="0"/>
                <a:ea typeface="Calibri" panose="020F0502020204030204" pitchFamily="34" charset="0"/>
                <a:cs typeface="Times New Roman" panose="02020603050405020304" pitchFamily="18" charset="0"/>
              </a:rPr>
              <a:t>Department of Information Systems &amp; Technology</a:t>
            </a:r>
            <a:endParaRPr lang="en-US" altLang="en-US" dirty="0">
              <a:latin typeface="Arial" panose="020B0604020202020204" pitchFamily="34" charset="0"/>
            </a:endParaRPr>
          </a:p>
        </p:txBody>
      </p:sp>
    </p:spTree>
    <p:extLst>
      <p:ext uri="{BB962C8B-B14F-4D97-AF65-F5344CB8AC3E}">
        <p14:creationId xmlns:p14="http://schemas.microsoft.com/office/powerpoint/2010/main" val="2166367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E4DCA9-CFEF-3140-0802-BBEBFD393714}"/>
              </a:ext>
            </a:extLst>
          </p:cNvPr>
          <p:cNvSpPr txBox="1"/>
          <p:nvPr/>
        </p:nvSpPr>
        <p:spPr>
          <a:xfrm>
            <a:off x="0" y="4207413"/>
            <a:ext cx="15119350" cy="1569660"/>
          </a:xfrm>
          <a:prstGeom prst="rect">
            <a:avLst/>
          </a:prstGeom>
          <a:noFill/>
        </p:spPr>
        <p:txBody>
          <a:bodyPr wrap="square" rtlCol="0">
            <a:spAutoFit/>
          </a:bodyPr>
          <a:lstStyle/>
          <a:p>
            <a:pPr algn="ctr"/>
            <a:r>
              <a:rPr lang="en-US" sz="9600" dirty="0">
                <a:solidFill>
                  <a:srgbClr val="FFFF00"/>
                </a:solidFill>
                <a:latin typeface="Times New Roman" panose="02020603050405020304" pitchFamily="18" charset="0"/>
                <a:cs typeface="Times New Roman" panose="02020603050405020304" pitchFamily="18" charset="0"/>
              </a:rPr>
              <a:t>Activity Diagram</a:t>
            </a:r>
          </a:p>
        </p:txBody>
      </p:sp>
      <p:sp>
        <p:nvSpPr>
          <p:cNvPr id="15" name="Slide Number Placeholder 14">
            <a:extLst>
              <a:ext uri="{FF2B5EF4-FFF2-40B4-BE49-F238E27FC236}">
                <a16:creationId xmlns:a16="http://schemas.microsoft.com/office/drawing/2014/main" id="{DE68A488-D73D-1F96-0DA7-FD48CC121AA9}"/>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9</a:t>
            </a:r>
          </a:p>
        </p:txBody>
      </p:sp>
    </p:spTree>
    <p:extLst>
      <p:ext uri="{BB962C8B-B14F-4D97-AF65-F5344CB8AC3E}">
        <p14:creationId xmlns:p14="http://schemas.microsoft.com/office/powerpoint/2010/main" val="3225096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EF13D2B-2679-E837-D43C-7003E469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039" y="0"/>
            <a:ext cx="8913885" cy="10691813"/>
          </a:xfrm>
          <a:prstGeom prst="rect">
            <a:avLst/>
          </a:prstGeom>
        </p:spPr>
      </p:pic>
      <p:sp>
        <p:nvSpPr>
          <p:cNvPr id="4" name="TextBox 3">
            <a:extLst>
              <a:ext uri="{FF2B5EF4-FFF2-40B4-BE49-F238E27FC236}">
                <a16:creationId xmlns:a16="http://schemas.microsoft.com/office/drawing/2014/main" id="{5DF67DC3-21EC-EA94-998F-BB8E3756D1F8}"/>
              </a:ext>
            </a:extLst>
          </p:cNvPr>
          <p:cNvSpPr txBox="1"/>
          <p:nvPr/>
        </p:nvSpPr>
        <p:spPr>
          <a:xfrm>
            <a:off x="50612" y="272535"/>
            <a:ext cx="5101389" cy="646331"/>
          </a:xfrm>
          <a:prstGeom prst="rect">
            <a:avLst/>
          </a:prstGeom>
          <a:noFill/>
        </p:spPr>
        <p:txBody>
          <a:bodyPr wrap="square" rtlCol="0">
            <a:spAutoFit/>
          </a:bodyPr>
          <a:lstStyle/>
          <a:p>
            <a:r>
              <a:rPr lang="en-US" sz="3600" u="sng" dirty="0">
                <a:solidFill>
                  <a:srgbClr val="FFFF00"/>
                </a:solidFill>
                <a:latin typeface="Times New Roman" panose="02020603050405020304" pitchFamily="18" charset="0"/>
                <a:cs typeface="Times New Roman" panose="02020603050405020304" pitchFamily="18" charset="0"/>
              </a:rPr>
              <a:t>2-2-4 Activity Diagram</a:t>
            </a:r>
          </a:p>
        </p:txBody>
      </p:sp>
      <p:sp>
        <p:nvSpPr>
          <p:cNvPr id="18" name="Slide Number Placeholder 17">
            <a:extLst>
              <a:ext uri="{FF2B5EF4-FFF2-40B4-BE49-F238E27FC236}">
                <a16:creationId xmlns:a16="http://schemas.microsoft.com/office/drawing/2014/main" id="{D332460A-D950-CF91-51EA-8FDDDD859468}"/>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10</a:t>
            </a:r>
          </a:p>
        </p:txBody>
      </p:sp>
    </p:spTree>
    <p:extLst>
      <p:ext uri="{BB962C8B-B14F-4D97-AF65-F5344CB8AC3E}">
        <p14:creationId xmlns:p14="http://schemas.microsoft.com/office/powerpoint/2010/main" val="672910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7E405-CAC4-FF24-A022-348AC3312963}"/>
              </a:ext>
            </a:extLst>
          </p:cNvPr>
          <p:cNvSpPr txBox="1"/>
          <p:nvPr/>
        </p:nvSpPr>
        <p:spPr>
          <a:xfrm>
            <a:off x="0" y="4207413"/>
            <a:ext cx="15119350" cy="1569660"/>
          </a:xfrm>
          <a:prstGeom prst="rect">
            <a:avLst/>
          </a:prstGeom>
          <a:noFill/>
        </p:spPr>
        <p:txBody>
          <a:bodyPr wrap="square" rtlCol="0">
            <a:spAutoFit/>
          </a:bodyPr>
          <a:lstStyle/>
          <a:p>
            <a:pPr algn="ctr"/>
            <a:r>
              <a:rPr lang="en-US" sz="9600" dirty="0">
                <a:solidFill>
                  <a:srgbClr val="FFFF00"/>
                </a:solidFill>
                <a:latin typeface="Times New Roman" panose="02020603050405020304" pitchFamily="18" charset="0"/>
                <a:cs typeface="Times New Roman" panose="02020603050405020304" pitchFamily="18" charset="0"/>
              </a:rPr>
              <a:t>Sequence Diagram</a:t>
            </a:r>
          </a:p>
        </p:txBody>
      </p:sp>
      <p:sp>
        <p:nvSpPr>
          <p:cNvPr id="14" name="Slide Number Placeholder 13">
            <a:extLst>
              <a:ext uri="{FF2B5EF4-FFF2-40B4-BE49-F238E27FC236}">
                <a16:creationId xmlns:a16="http://schemas.microsoft.com/office/drawing/2014/main" id="{1590C823-1382-EDA5-F23D-96637A563212}"/>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11</a:t>
            </a:r>
          </a:p>
        </p:txBody>
      </p:sp>
    </p:spTree>
    <p:extLst>
      <p:ext uri="{BB962C8B-B14F-4D97-AF65-F5344CB8AC3E}">
        <p14:creationId xmlns:p14="http://schemas.microsoft.com/office/powerpoint/2010/main" val="250710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42165EFE-42A1-A361-693D-DD5FD3453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17" y="-1"/>
            <a:ext cx="6538081" cy="10691813"/>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5133E65C-77EB-3268-E290-55F171BAE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382" y="0"/>
            <a:ext cx="6838907" cy="10691813"/>
          </a:xfrm>
          <a:prstGeom prst="rect">
            <a:avLst/>
          </a:prstGeom>
        </p:spPr>
      </p:pic>
      <p:sp>
        <p:nvSpPr>
          <p:cNvPr id="9" name="TextBox 8">
            <a:extLst>
              <a:ext uri="{FF2B5EF4-FFF2-40B4-BE49-F238E27FC236}">
                <a16:creationId xmlns:a16="http://schemas.microsoft.com/office/drawing/2014/main" id="{7564FD97-8D37-E116-756D-27202BEB10F0}"/>
              </a:ext>
            </a:extLst>
          </p:cNvPr>
          <p:cNvSpPr txBox="1"/>
          <p:nvPr/>
        </p:nvSpPr>
        <p:spPr>
          <a:xfrm rot="16200000">
            <a:off x="9431491" y="5022739"/>
            <a:ext cx="10691815" cy="646331"/>
          </a:xfrm>
          <a:prstGeom prst="rect">
            <a:avLst/>
          </a:prstGeom>
          <a:noFill/>
        </p:spPr>
        <p:txBody>
          <a:bodyPr wrap="square" rtlCol="0">
            <a:spAutoFit/>
          </a:bodyPr>
          <a:lstStyle/>
          <a:p>
            <a:pPr algn="ctr"/>
            <a:r>
              <a:rPr lang="en-US" sz="3600" u="sng" dirty="0">
                <a:solidFill>
                  <a:srgbClr val="FFFF00"/>
                </a:solidFill>
                <a:latin typeface="Times New Roman" panose="02020603050405020304" pitchFamily="18" charset="0"/>
                <a:cs typeface="Times New Roman" panose="02020603050405020304" pitchFamily="18" charset="0"/>
              </a:rPr>
              <a:t>2-2-5 local player sequence Diagram</a:t>
            </a:r>
          </a:p>
        </p:txBody>
      </p:sp>
      <p:sp>
        <p:nvSpPr>
          <p:cNvPr id="11" name="TextBox 10">
            <a:extLst>
              <a:ext uri="{FF2B5EF4-FFF2-40B4-BE49-F238E27FC236}">
                <a16:creationId xmlns:a16="http://schemas.microsoft.com/office/drawing/2014/main" id="{0F0F86E7-1BFF-6F43-B7DA-0824B2AB599C}"/>
              </a:ext>
            </a:extLst>
          </p:cNvPr>
          <p:cNvSpPr txBox="1"/>
          <p:nvPr/>
        </p:nvSpPr>
        <p:spPr>
          <a:xfrm rot="16200000">
            <a:off x="-4998212" y="5022742"/>
            <a:ext cx="10691815" cy="646331"/>
          </a:xfrm>
          <a:prstGeom prst="rect">
            <a:avLst/>
          </a:prstGeom>
          <a:noFill/>
        </p:spPr>
        <p:txBody>
          <a:bodyPr wrap="square" rtlCol="0">
            <a:spAutoFit/>
          </a:bodyPr>
          <a:lstStyle/>
          <a:p>
            <a:pPr algn="ctr"/>
            <a:r>
              <a:rPr lang="en-US" sz="3600" u="sng" dirty="0">
                <a:solidFill>
                  <a:srgbClr val="FFFF00"/>
                </a:solidFill>
                <a:latin typeface="Times New Roman" panose="02020603050405020304" pitchFamily="18" charset="0"/>
                <a:cs typeface="Times New Roman" panose="02020603050405020304" pitchFamily="18" charset="0"/>
              </a:rPr>
              <a:t>2-2-5 online player sequence Diagram</a:t>
            </a:r>
          </a:p>
        </p:txBody>
      </p:sp>
      <p:sp>
        <p:nvSpPr>
          <p:cNvPr id="21" name="Slide Number Placeholder 20">
            <a:extLst>
              <a:ext uri="{FF2B5EF4-FFF2-40B4-BE49-F238E27FC236}">
                <a16:creationId xmlns:a16="http://schemas.microsoft.com/office/drawing/2014/main" id="{076E02FE-32C8-EBCD-57CC-794EE0468C5B}"/>
              </a:ext>
            </a:extLst>
          </p:cNvPr>
          <p:cNvSpPr>
            <a:spLocks noGrp="1"/>
          </p:cNvSpPr>
          <p:nvPr>
            <p:ph type="sldNum" sz="quarter" idx="12"/>
          </p:nvPr>
        </p:nvSpPr>
        <p:spPr>
          <a:xfrm>
            <a:off x="13677949" y="9647381"/>
            <a:ext cx="1416872" cy="1044432"/>
          </a:xfrm>
        </p:spPr>
        <p:txBody>
          <a:bodyPr/>
          <a:lstStyle/>
          <a:p>
            <a:r>
              <a:rPr lang="en-US" dirty="0">
                <a:solidFill>
                  <a:srgbClr val="FF0000"/>
                </a:solidFill>
              </a:rPr>
              <a:t>12</a:t>
            </a:r>
          </a:p>
        </p:txBody>
      </p:sp>
    </p:spTree>
    <p:extLst>
      <p:ext uri="{BB962C8B-B14F-4D97-AF65-F5344CB8AC3E}">
        <p14:creationId xmlns:p14="http://schemas.microsoft.com/office/powerpoint/2010/main" val="3010332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5C51B0-9E9A-4419-4159-8CC34B5300B4}"/>
              </a:ext>
            </a:extLst>
          </p:cNvPr>
          <p:cNvSpPr txBox="1"/>
          <p:nvPr/>
        </p:nvSpPr>
        <p:spPr>
          <a:xfrm>
            <a:off x="0" y="4207413"/>
            <a:ext cx="15119350" cy="1569660"/>
          </a:xfrm>
          <a:prstGeom prst="rect">
            <a:avLst/>
          </a:prstGeom>
          <a:noFill/>
        </p:spPr>
        <p:txBody>
          <a:bodyPr wrap="square" rtlCol="0">
            <a:spAutoFit/>
          </a:bodyPr>
          <a:lstStyle/>
          <a:p>
            <a:pPr algn="ctr"/>
            <a:r>
              <a:rPr lang="en-US" sz="9600" dirty="0">
                <a:solidFill>
                  <a:srgbClr val="FFFF00"/>
                </a:solidFill>
                <a:latin typeface="Times New Roman" panose="02020603050405020304" pitchFamily="18" charset="0"/>
                <a:cs typeface="Times New Roman" panose="02020603050405020304" pitchFamily="18" charset="0"/>
              </a:rPr>
              <a:t>3-System Design</a:t>
            </a:r>
          </a:p>
        </p:txBody>
      </p:sp>
      <p:sp>
        <p:nvSpPr>
          <p:cNvPr id="14" name="Slide Number Placeholder 13">
            <a:extLst>
              <a:ext uri="{FF2B5EF4-FFF2-40B4-BE49-F238E27FC236}">
                <a16:creationId xmlns:a16="http://schemas.microsoft.com/office/drawing/2014/main" id="{1212C03E-1A4F-BA8E-8A43-F7D9B0135B1B}"/>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13</a:t>
            </a:r>
          </a:p>
        </p:txBody>
      </p:sp>
    </p:spTree>
    <p:extLst>
      <p:ext uri="{BB962C8B-B14F-4D97-AF65-F5344CB8AC3E}">
        <p14:creationId xmlns:p14="http://schemas.microsoft.com/office/powerpoint/2010/main" val="859986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E0FE44-327B-BFA0-4B40-EEACF9F1D9AB}"/>
              </a:ext>
            </a:extLst>
          </p:cNvPr>
          <p:cNvSpPr txBox="1"/>
          <p:nvPr/>
        </p:nvSpPr>
        <p:spPr>
          <a:xfrm>
            <a:off x="0" y="4207413"/>
            <a:ext cx="15119350" cy="1569660"/>
          </a:xfrm>
          <a:prstGeom prst="rect">
            <a:avLst/>
          </a:prstGeom>
          <a:noFill/>
        </p:spPr>
        <p:txBody>
          <a:bodyPr wrap="square" rtlCol="0">
            <a:spAutoFit/>
          </a:bodyPr>
          <a:lstStyle/>
          <a:p>
            <a:pPr algn="ctr"/>
            <a:r>
              <a:rPr lang="en-US" sz="9600" dirty="0">
                <a:solidFill>
                  <a:srgbClr val="FFFF00"/>
                </a:solidFill>
                <a:latin typeface="Times New Roman" panose="02020603050405020304" pitchFamily="18" charset="0"/>
                <a:cs typeface="Times New Roman" panose="02020603050405020304" pitchFamily="18" charset="0"/>
              </a:rPr>
              <a:t>Component Diagram</a:t>
            </a:r>
          </a:p>
        </p:txBody>
      </p:sp>
      <p:sp>
        <p:nvSpPr>
          <p:cNvPr id="14" name="Slide Number Placeholder 13">
            <a:extLst>
              <a:ext uri="{FF2B5EF4-FFF2-40B4-BE49-F238E27FC236}">
                <a16:creationId xmlns:a16="http://schemas.microsoft.com/office/drawing/2014/main" id="{C1035349-34E1-BCE9-1E82-AF2EDA279E40}"/>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14</a:t>
            </a:r>
          </a:p>
        </p:txBody>
      </p:sp>
    </p:spTree>
    <p:extLst>
      <p:ext uri="{BB962C8B-B14F-4D97-AF65-F5344CB8AC3E}">
        <p14:creationId xmlns:p14="http://schemas.microsoft.com/office/powerpoint/2010/main" val="3040503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C991AA0-A8E4-EE43-56B0-AB2043561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2106" y="0"/>
            <a:ext cx="10331355" cy="10688841"/>
          </a:xfrm>
          <a:prstGeom prst="rect">
            <a:avLst/>
          </a:prstGeom>
        </p:spPr>
      </p:pic>
      <p:sp>
        <p:nvSpPr>
          <p:cNvPr id="9" name="TextBox 8">
            <a:extLst>
              <a:ext uri="{FF2B5EF4-FFF2-40B4-BE49-F238E27FC236}">
                <a16:creationId xmlns:a16="http://schemas.microsoft.com/office/drawing/2014/main" id="{1B5C9562-B1D7-702F-C8EB-29DD6A0B422F}"/>
              </a:ext>
            </a:extLst>
          </p:cNvPr>
          <p:cNvSpPr txBox="1"/>
          <p:nvPr/>
        </p:nvSpPr>
        <p:spPr>
          <a:xfrm>
            <a:off x="-1" y="272535"/>
            <a:ext cx="4885899" cy="646331"/>
          </a:xfrm>
          <a:prstGeom prst="rect">
            <a:avLst/>
          </a:prstGeom>
          <a:noFill/>
        </p:spPr>
        <p:txBody>
          <a:bodyPr wrap="square" rtlCol="0">
            <a:spAutoFit/>
          </a:bodyPr>
          <a:lstStyle/>
          <a:p>
            <a:r>
              <a:rPr lang="en-US" sz="3600" u="sng" dirty="0">
                <a:solidFill>
                  <a:srgbClr val="FFFF00"/>
                </a:solidFill>
                <a:latin typeface="Times New Roman" panose="02020603050405020304" pitchFamily="18" charset="0"/>
                <a:cs typeface="Times New Roman" panose="02020603050405020304" pitchFamily="18" charset="0"/>
              </a:rPr>
              <a:t>3-1 component Diagram</a:t>
            </a:r>
          </a:p>
        </p:txBody>
      </p:sp>
      <p:sp>
        <p:nvSpPr>
          <p:cNvPr id="20" name="Slide Number Placeholder 19">
            <a:extLst>
              <a:ext uri="{FF2B5EF4-FFF2-40B4-BE49-F238E27FC236}">
                <a16:creationId xmlns:a16="http://schemas.microsoft.com/office/drawing/2014/main" id="{0539DF6B-4B58-2BE7-BC16-243C5B4652C5}"/>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15</a:t>
            </a:r>
          </a:p>
        </p:txBody>
      </p:sp>
    </p:spTree>
    <p:extLst>
      <p:ext uri="{BB962C8B-B14F-4D97-AF65-F5344CB8AC3E}">
        <p14:creationId xmlns:p14="http://schemas.microsoft.com/office/powerpoint/2010/main" val="138324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27F52E-F834-BA63-175A-E033BCF4297D}"/>
              </a:ext>
            </a:extLst>
          </p:cNvPr>
          <p:cNvSpPr txBox="1"/>
          <p:nvPr/>
        </p:nvSpPr>
        <p:spPr>
          <a:xfrm>
            <a:off x="0" y="4207413"/>
            <a:ext cx="15119350" cy="1569660"/>
          </a:xfrm>
          <a:prstGeom prst="rect">
            <a:avLst/>
          </a:prstGeom>
          <a:noFill/>
        </p:spPr>
        <p:txBody>
          <a:bodyPr wrap="square" rtlCol="0">
            <a:spAutoFit/>
          </a:bodyPr>
          <a:lstStyle/>
          <a:p>
            <a:pPr algn="ctr"/>
            <a:r>
              <a:rPr lang="en-US" sz="9600" dirty="0">
                <a:solidFill>
                  <a:srgbClr val="FFFF00"/>
                </a:solidFill>
                <a:latin typeface="Times New Roman" panose="02020603050405020304" pitchFamily="18" charset="0"/>
                <a:cs typeface="Times New Roman" panose="02020603050405020304" pitchFamily="18" charset="0"/>
              </a:rPr>
              <a:t>Class Diagram</a:t>
            </a:r>
          </a:p>
        </p:txBody>
      </p:sp>
      <p:sp>
        <p:nvSpPr>
          <p:cNvPr id="4" name="Slide Number Placeholder 3">
            <a:extLst>
              <a:ext uri="{FF2B5EF4-FFF2-40B4-BE49-F238E27FC236}">
                <a16:creationId xmlns:a16="http://schemas.microsoft.com/office/drawing/2014/main" id="{DC2B6D34-E6E5-1EE5-9B86-FE4CBECFE205}"/>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16</a:t>
            </a:r>
          </a:p>
        </p:txBody>
      </p:sp>
    </p:spTree>
    <p:extLst>
      <p:ext uri="{BB962C8B-B14F-4D97-AF65-F5344CB8AC3E}">
        <p14:creationId xmlns:p14="http://schemas.microsoft.com/office/powerpoint/2010/main" val="1766097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timeline&#10;&#10;Description automatically generated">
            <a:extLst>
              <a:ext uri="{FF2B5EF4-FFF2-40B4-BE49-F238E27FC236}">
                <a16:creationId xmlns:a16="http://schemas.microsoft.com/office/drawing/2014/main" id="{AA5B14E7-FBE6-81E0-CFB6-745C8D9CC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670" y="0"/>
            <a:ext cx="9465219" cy="10691813"/>
          </a:xfrm>
          <a:prstGeom prst="rect">
            <a:avLst/>
          </a:prstGeom>
        </p:spPr>
      </p:pic>
      <p:sp>
        <p:nvSpPr>
          <p:cNvPr id="6" name="TextBox 5">
            <a:extLst>
              <a:ext uri="{FF2B5EF4-FFF2-40B4-BE49-F238E27FC236}">
                <a16:creationId xmlns:a16="http://schemas.microsoft.com/office/drawing/2014/main" id="{7095D9CD-952F-2DC3-A565-5D881C79C8B1}"/>
              </a:ext>
            </a:extLst>
          </p:cNvPr>
          <p:cNvSpPr txBox="1"/>
          <p:nvPr/>
        </p:nvSpPr>
        <p:spPr>
          <a:xfrm>
            <a:off x="-1" y="272535"/>
            <a:ext cx="4885899" cy="646331"/>
          </a:xfrm>
          <a:prstGeom prst="rect">
            <a:avLst/>
          </a:prstGeom>
          <a:noFill/>
        </p:spPr>
        <p:txBody>
          <a:bodyPr wrap="square" rtlCol="0">
            <a:spAutoFit/>
          </a:bodyPr>
          <a:lstStyle/>
          <a:p>
            <a:r>
              <a:rPr lang="en-US" sz="3600" u="sng" dirty="0">
                <a:solidFill>
                  <a:srgbClr val="FFFF00"/>
                </a:solidFill>
                <a:latin typeface="Times New Roman" panose="02020603050405020304" pitchFamily="18" charset="0"/>
                <a:cs typeface="Times New Roman" panose="02020603050405020304" pitchFamily="18" charset="0"/>
              </a:rPr>
              <a:t>3-2 Class Diagram</a:t>
            </a:r>
          </a:p>
        </p:txBody>
      </p:sp>
      <p:sp>
        <p:nvSpPr>
          <p:cNvPr id="18" name="Slide Number Placeholder 17">
            <a:extLst>
              <a:ext uri="{FF2B5EF4-FFF2-40B4-BE49-F238E27FC236}">
                <a16:creationId xmlns:a16="http://schemas.microsoft.com/office/drawing/2014/main" id="{1CE1D48A-ACB7-7657-9917-346CF02A0AE7}"/>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17</a:t>
            </a:r>
          </a:p>
        </p:txBody>
      </p:sp>
    </p:spTree>
    <p:extLst>
      <p:ext uri="{BB962C8B-B14F-4D97-AF65-F5344CB8AC3E}">
        <p14:creationId xmlns:p14="http://schemas.microsoft.com/office/powerpoint/2010/main" val="270478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40F2B-6846-2720-0E71-A5D4FBB76A4F}"/>
              </a:ext>
            </a:extLst>
          </p:cNvPr>
          <p:cNvSpPr txBox="1"/>
          <p:nvPr/>
        </p:nvSpPr>
        <p:spPr>
          <a:xfrm>
            <a:off x="0" y="4207413"/>
            <a:ext cx="15119350" cy="1569660"/>
          </a:xfrm>
          <a:prstGeom prst="rect">
            <a:avLst/>
          </a:prstGeom>
          <a:noFill/>
        </p:spPr>
        <p:txBody>
          <a:bodyPr wrap="square" rtlCol="0">
            <a:spAutoFit/>
          </a:bodyPr>
          <a:lstStyle/>
          <a:p>
            <a:pPr algn="ctr"/>
            <a:r>
              <a:rPr lang="en-US" sz="9600" dirty="0">
                <a:solidFill>
                  <a:srgbClr val="FFFF00"/>
                </a:solidFill>
                <a:latin typeface="Times New Roman" panose="02020603050405020304" pitchFamily="18" charset="0"/>
                <a:cs typeface="Times New Roman" panose="02020603050405020304" pitchFamily="18" charset="0"/>
              </a:rPr>
              <a:t>4-Implementation Details</a:t>
            </a:r>
          </a:p>
        </p:txBody>
      </p:sp>
      <p:sp>
        <p:nvSpPr>
          <p:cNvPr id="14" name="Slide Number Placeholder 13">
            <a:extLst>
              <a:ext uri="{FF2B5EF4-FFF2-40B4-BE49-F238E27FC236}">
                <a16:creationId xmlns:a16="http://schemas.microsoft.com/office/drawing/2014/main" id="{52C91227-022F-4F81-F6C3-A79FC6A65456}"/>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18</a:t>
            </a:r>
          </a:p>
        </p:txBody>
      </p:sp>
    </p:spTree>
    <p:extLst>
      <p:ext uri="{BB962C8B-B14F-4D97-AF65-F5344CB8AC3E}">
        <p14:creationId xmlns:p14="http://schemas.microsoft.com/office/powerpoint/2010/main" val="334753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5DCBC-39BD-D6C5-15DB-D1E9BC0FFDFC}"/>
              </a:ext>
            </a:extLst>
          </p:cNvPr>
          <p:cNvSpPr txBox="1"/>
          <p:nvPr/>
        </p:nvSpPr>
        <p:spPr>
          <a:xfrm>
            <a:off x="300250" y="368490"/>
            <a:ext cx="14819099" cy="1200329"/>
          </a:xfrm>
          <a:prstGeom prst="rect">
            <a:avLst/>
          </a:prstGeom>
          <a:noFill/>
        </p:spPr>
        <p:txBody>
          <a:bodyPr wrap="square" rtlCol="0">
            <a:spAutoFit/>
          </a:bodyPr>
          <a:lstStyle/>
          <a:p>
            <a:r>
              <a:rPr lang="en-US" sz="7200" b="1" dirty="0">
                <a:solidFill>
                  <a:srgbClr val="FFFF00"/>
                </a:solidFill>
                <a:latin typeface="Times New Roman" panose="02020603050405020304" pitchFamily="18" charset="0"/>
                <a:cs typeface="Times New Roman" panose="02020603050405020304" pitchFamily="18" charset="0"/>
              </a:rPr>
              <a:t>Presentation Outline</a:t>
            </a:r>
          </a:p>
        </p:txBody>
      </p:sp>
      <p:sp>
        <p:nvSpPr>
          <p:cNvPr id="4" name="TextBox 3">
            <a:extLst>
              <a:ext uri="{FF2B5EF4-FFF2-40B4-BE49-F238E27FC236}">
                <a16:creationId xmlns:a16="http://schemas.microsoft.com/office/drawing/2014/main" id="{1686781D-CA4E-B892-4170-90233B0F8130}"/>
              </a:ext>
            </a:extLst>
          </p:cNvPr>
          <p:cNvSpPr txBox="1"/>
          <p:nvPr/>
        </p:nvSpPr>
        <p:spPr>
          <a:xfrm>
            <a:off x="559558" y="1828800"/>
            <a:ext cx="9225887" cy="6740307"/>
          </a:xfrm>
          <a:prstGeom prst="rect">
            <a:avLst/>
          </a:prstGeom>
          <a:noFill/>
        </p:spPr>
        <p:txBody>
          <a:bodyPr wrap="square" rtlCol="0">
            <a:spAutoFit/>
          </a:bodyPr>
          <a:lstStyle/>
          <a:p>
            <a:pPr marL="571500" indent="-571500">
              <a:buFont typeface="Wingdings" panose="05000000000000000000" pitchFamily="2" charset="2"/>
              <a:buChar char="Ø"/>
            </a:pPr>
            <a:r>
              <a:rPr lang="en-US" sz="4800" dirty="0">
                <a:latin typeface="Times New Roman" panose="02020603050405020304" pitchFamily="18" charset="0"/>
                <a:cs typeface="Times New Roman" panose="02020603050405020304" pitchFamily="18" charset="0"/>
              </a:rPr>
              <a:t>Introduction</a:t>
            </a:r>
          </a:p>
          <a:p>
            <a:pPr marL="571500" indent="-571500">
              <a:buFont typeface="Wingdings" panose="05000000000000000000" pitchFamily="2" charset="2"/>
              <a:buChar char="Ø"/>
            </a:pPr>
            <a:endParaRPr lang="en-US" sz="48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4800" dirty="0">
                <a:latin typeface="Times New Roman" panose="02020603050405020304" pitchFamily="18" charset="0"/>
                <a:cs typeface="Times New Roman" panose="02020603050405020304" pitchFamily="18" charset="0"/>
              </a:rPr>
              <a:t>System Analysis</a:t>
            </a:r>
          </a:p>
          <a:p>
            <a:pPr marL="571500" indent="-571500">
              <a:buFont typeface="Wingdings" panose="05000000000000000000" pitchFamily="2" charset="2"/>
              <a:buChar char="Ø"/>
            </a:pPr>
            <a:endParaRPr lang="en-US" sz="48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4800" dirty="0">
                <a:latin typeface="Times New Roman" panose="02020603050405020304" pitchFamily="18" charset="0"/>
                <a:cs typeface="Times New Roman" panose="02020603050405020304" pitchFamily="18" charset="0"/>
              </a:rPr>
              <a:t>System Design</a:t>
            </a:r>
          </a:p>
          <a:p>
            <a:pPr marL="571500" indent="-571500">
              <a:buFont typeface="Wingdings" panose="05000000000000000000" pitchFamily="2" charset="2"/>
              <a:buChar char="Ø"/>
            </a:pPr>
            <a:endParaRPr lang="en-US" sz="48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4800" dirty="0">
                <a:latin typeface="Times New Roman" panose="02020603050405020304" pitchFamily="18" charset="0"/>
                <a:cs typeface="Times New Roman" panose="02020603050405020304" pitchFamily="18" charset="0"/>
              </a:rPr>
              <a:t>Implementation Details</a:t>
            </a:r>
          </a:p>
          <a:p>
            <a:pPr marL="571500" indent="-571500">
              <a:buFont typeface="Wingdings" panose="05000000000000000000" pitchFamily="2" charset="2"/>
              <a:buChar char="Ø"/>
            </a:pPr>
            <a:endParaRPr lang="en-US" sz="48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4800" dirty="0">
                <a:latin typeface="Times New Roman" panose="02020603050405020304" pitchFamily="18" charset="0"/>
                <a:cs typeface="Times New Roman" panose="02020603050405020304" pitchFamily="18" charset="0"/>
              </a:rPr>
              <a:t>Conclusion and Future Work</a:t>
            </a:r>
          </a:p>
        </p:txBody>
      </p:sp>
      <p:sp>
        <p:nvSpPr>
          <p:cNvPr id="35" name="Slide Number Placeholder 34">
            <a:extLst>
              <a:ext uri="{FF2B5EF4-FFF2-40B4-BE49-F238E27FC236}">
                <a16:creationId xmlns:a16="http://schemas.microsoft.com/office/drawing/2014/main" id="{49977A9B-A908-98FB-7519-B1EA056D2066}"/>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1</a:t>
            </a:r>
          </a:p>
        </p:txBody>
      </p:sp>
    </p:spTree>
    <p:extLst>
      <p:ext uri="{BB962C8B-B14F-4D97-AF65-F5344CB8AC3E}">
        <p14:creationId xmlns:p14="http://schemas.microsoft.com/office/powerpoint/2010/main" val="3855107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7929A09-678C-4A03-9192-D3ABDB100A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03591" y="13200"/>
            <a:ext cx="4724797" cy="593989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E7A30D-F763-48A9-B021-367243ACC7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74767" y="142721"/>
            <a:ext cx="7540645" cy="947991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8802A17-F58E-4777-8B2E-30D25A1F08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73176" y="356393"/>
            <a:ext cx="6142236" cy="772186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CF0A719-ACE5-4354-8E32-02A7322A7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097202" y="50322"/>
            <a:ext cx="6018211" cy="7565944"/>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7065D51-633B-43A1-B84D-EB91C0819B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729145" y="950384"/>
            <a:ext cx="5386267" cy="677148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6" name="Rectangle 25">
            <a:extLst>
              <a:ext uri="{FF2B5EF4-FFF2-40B4-BE49-F238E27FC236}">
                <a16:creationId xmlns:a16="http://schemas.microsoft.com/office/drawing/2014/main" id="{631DEA8F-60BD-43E4-A869-72301DE12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19349" cy="10691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9B2E9161-D164-A041-336A-5FFF4492D7FC}"/>
              </a:ext>
            </a:extLst>
          </p:cNvPr>
          <p:cNvPicPr>
            <a:picLocks noChangeAspect="1"/>
          </p:cNvPicPr>
          <p:nvPr/>
        </p:nvPicPr>
        <p:blipFill rotWithShape="1">
          <a:blip r:embed="rId2">
            <a:extLst>
              <a:ext uri="{28A0092B-C50C-407E-A947-70E740481C1C}">
                <a14:useLocalDpi xmlns:a14="http://schemas.microsoft.com/office/drawing/2010/main" val="0"/>
              </a:ext>
            </a:extLst>
          </a:blip>
          <a:srcRect r="67918"/>
          <a:stretch/>
        </p:blipFill>
        <p:spPr>
          <a:xfrm>
            <a:off x="5800393" y="-15798"/>
            <a:ext cx="9347537" cy="10707611"/>
          </a:xfrm>
          <a:prstGeom prst="rect">
            <a:avLst/>
          </a:prstGeom>
        </p:spPr>
      </p:pic>
      <p:sp useBgFill="1">
        <p:nvSpPr>
          <p:cNvPr id="28" name="Snip Diagonal Corner Rectangle 6">
            <a:extLst>
              <a:ext uri="{FF2B5EF4-FFF2-40B4-BE49-F238E27FC236}">
                <a16:creationId xmlns:a16="http://schemas.microsoft.com/office/drawing/2014/main" id="{E1E5A25B-2630-47D8-A4C0-19EF276F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2815" y="1505482"/>
            <a:ext cx="4723190" cy="5079134"/>
          </a:xfrm>
          <a:prstGeom prst="snip2DiagRect">
            <a:avLst>
              <a:gd name="adj1" fmla="val 10787"/>
              <a:gd name="adj2" fmla="val 0"/>
            </a:avLst>
          </a:prstGeom>
          <a:ln w="28575" cap="sq">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DB2A5CF-BAC9-38F3-2D34-E5EEEBC84AFA}"/>
              </a:ext>
            </a:extLst>
          </p:cNvPr>
          <p:cNvSpPr txBox="1"/>
          <p:nvPr/>
        </p:nvSpPr>
        <p:spPr>
          <a:xfrm>
            <a:off x="9405245" y="2198096"/>
            <a:ext cx="4480760" cy="2725405"/>
          </a:xfrm>
          <a:prstGeom prst="rect">
            <a:avLst/>
          </a:prstGeom>
        </p:spPr>
        <p:txBody>
          <a:bodyPr vert="horz" lIns="91440" tIns="45720" rIns="91440" bIns="45720" rtlCol="0" anchor="b">
            <a:normAutofit fontScale="85000" lnSpcReduction="20000"/>
          </a:bodyPr>
          <a:lstStyle/>
          <a:p>
            <a:pPr>
              <a:spcBef>
                <a:spcPct val="0"/>
              </a:spcBef>
              <a:spcAft>
                <a:spcPts val="600"/>
              </a:spcAft>
            </a:pPr>
            <a:r>
              <a:rPr lang="en-US" sz="5000" b="1" u="sng" cap="all" dirty="0">
                <a:ln w="3175" cmpd="sng">
                  <a:noFill/>
                </a:ln>
                <a:solidFill>
                  <a:srgbClr val="FFFF00"/>
                </a:solidFill>
                <a:latin typeface="+mj-lt"/>
                <a:ea typeface="+mj-ea"/>
                <a:cs typeface="+mj-cs"/>
              </a:rPr>
              <a:t>4-1 some phases of code implementation</a:t>
            </a:r>
          </a:p>
        </p:txBody>
      </p:sp>
      <p:pic>
        <p:nvPicPr>
          <p:cNvPr id="7" name="Picture 6" descr="Table&#10;&#10;Description automatically generated">
            <a:extLst>
              <a:ext uri="{FF2B5EF4-FFF2-40B4-BE49-F238E27FC236}">
                <a16:creationId xmlns:a16="http://schemas.microsoft.com/office/drawing/2014/main" id="{2C0A7D8C-1F35-AA1E-06C5-0C411E31F5CF}"/>
              </a:ext>
            </a:extLst>
          </p:cNvPr>
          <p:cNvPicPr>
            <a:picLocks noChangeAspect="1"/>
          </p:cNvPicPr>
          <p:nvPr/>
        </p:nvPicPr>
        <p:blipFill rotWithShape="1">
          <a:blip r:embed="rId3">
            <a:extLst>
              <a:ext uri="{28A0092B-C50C-407E-A947-70E740481C1C}">
                <a14:useLocalDpi xmlns:a14="http://schemas.microsoft.com/office/drawing/2010/main" val="0"/>
              </a:ext>
            </a:extLst>
          </a:blip>
          <a:srcRect r="1" b="6703"/>
          <a:stretch/>
        </p:blipFill>
        <p:spPr>
          <a:xfrm>
            <a:off x="20" y="-15802"/>
            <a:ext cx="5763918" cy="3576142"/>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CFDC433-D76D-2EBA-4BA5-A1392227223F}"/>
              </a:ext>
            </a:extLst>
          </p:cNvPr>
          <p:cNvPicPr>
            <a:picLocks noChangeAspect="1"/>
          </p:cNvPicPr>
          <p:nvPr/>
        </p:nvPicPr>
        <p:blipFill rotWithShape="1">
          <a:blip r:embed="rId4">
            <a:extLst>
              <a:ext uri="{28A0092B-C50C-407E-A947-70E740481C1C}">
                <a14:useLocalDpi xmlns:a14="http://schemas.microsoft.com/office/drawing/2010/main" val="0"/>
              </a:ext>
            </a:extLst>
          </a:blip>
          <a:srcRect r="53908" b="1"/>
          <a:stretch/>
        </p:blipFill>
        <p:spPr>
          <a:xfrm>
            <a:off x="20" y="3585793"/>
            <a:ext cx="5763918" cy="3563938"/>
          </a:xfrm>
          <a:prstGeom prst="rect">
            <a:avLst/>
          </a:prstGeom>
        </p:spPr>
      </p:pic>
      <p:cxnSp>
        <p:nvCxnSpPr>
          <p:cNvPr id="30" name="Straight Connector 29">
            <a:extLst>
              <a:ext uri="{FF2B5EF4-FFF2-40B4-BE49-F238E27FC236}">
                <a16:creationId xmlns:a16="http://schemas.microsoft.com/office/drawing/2014/main" id="{E109966D-7C02-4B6D-966A-BEDAFC6A6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883702" y="692831"/>
            <a:ext cx="0" cy="576047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text, application, email&#10;&#10;Description automatically generated">
            <a:extLst>
              <a:ext uri="{FF2B5EF4-FFF2-40B4-BE49-F238E27FC236}">
                <a16:creationId xmlns:a16="http://schemas.microsoft.com/office/drawing/2014/main" id="{8EA7A49A-5C9C-9261-A280-6F90FE965960}"/>
              </a:ext>
            </a:extLst>
          </p:cNvPr>
          <p:cNvPicPr>
            <a:picLocks noChangeAspect="1"/>
          </p:cNvPicPr>
          <p:nvPr/>
        </p:nvPicPr>
        <p:blipFill rotWithShape="1">
          <a:blip r:embed="rId5">
            <a:extLst>
              <a:ext uri="{28A0092B-C50C-407E-A947-70E740481C1C}">
                <a14:useLocalDpi xmlns:a14="http://schemas.microsoft.com/office/drawing/2010/main" val="0"/>
              </a:ext>
            </a:extLst>
          </a:blip>
          <a:srcRect l="14091" r="40590"/>
          <a:stretch/>
        </p:blipFill>
        <p:spPr>
          <a:xfrm>
            <a:off x="20" y="7162457"/>
            <a:ext cx="5763918" cy="3529357"/>
          </a:xfrm>
          <a:prstGeom prst="rect">
            <a:avLst/>
          </a:prstGeom>
        </p:spPr>
      </p:pic>
      <p:cxnSp>
        <p:nvCxnSpPr>
          <p:cNvPr id="32" name="Straight Connector 31">
            <a:extLst>
              <a:ext uri="{FF2B5EF4-FFF2-40B4-BE49-F238E27FC236}">
                <a16:creationId xmlns:a16="http://schemas.microsoft.com/office/drawing/2014/main" id="{119C5D5F-8319-4F13-A859-9B7185CD02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883702" y="4269495"/>
            <a:ext cx="0" cy="576047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F619E2-A5AF-4B92-8757-2DF2325E37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63938" y="0"/>
            <a:ext cx="0" cy="1069181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B42CAD5-72FC-47AF-90F1-2F520BD96F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17603" y="4619917"/>
            <a:ext cx="3697816" cy="5002712"/>
            <a:chOff x="9206969" y="2963333"/>
            <a:chExt cx="2981858" cy="3208867"/>
          </a:xfrm>
        </p:grpSpPr>
        <p:cxnSp>
          <p:nvCxnSpPr>
            <p:cNvPr id="37" name="Straight Connector 36">
              <a:extLst>
                <a:ext uri="{FF2B5EF4-FFF2-40B4-BE49-F238E27FC236}">
                  <a16:creationId xmlns:a16="http://schemas.microsoft.com/office/drawing/2014/main" id="{741D8CE8-562F-407E-98B6-E909FED6F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6E61E67-1EED-47E4-88CC-B8548A29D8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CFD11E9-41DB-4C02-A59B-2DB0EB02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165F37B-3AEE-4365-AD72-28123F25EC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3203B28-5781-4C34-A823-86DF3C139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Slide Number Placeholder 1">
            <a:extLst>
              <a:ext uri="{FF2B5EF4-FFF2-40B4-BE49-F238E27FC236}">
                <a16:creationId xmlns:a16="http://schemas.microsoft.com/office/drawing/2014/main" id="{BDD660EB-C1A1-003E-AEFF-CA62AE3F0CF4}"/>
              </a:ext>
            </a:extLst>
          </p:cNvPr>
          <p:cNvSpPr>
            <a:spLocks noGrp="1"/>
          </p:cNvSpPr>
          <p:nvPr>
            <p:ph type="sldNum" sz="quarter" idx="12"/>
          </p:nvPr>
        </p:nvSpPr>
        <p:spPr>
          <a:xfrm>
            <a:off x="13731427" y="9652147"/>
            <a:ext cx="1416503" cy="1044432"/>
          </a:xfrm>
        </p:spPr>
        <p:txBody>
          <a:bodyPr vert="horz" lIns="91440" tIns="45720" rIns="91440" bIns="45720" rtlCol="0" anchor="b">
            <a:normAutofit/>
          </a:bodyPr>
          <a:lstStyle/>
          <a:p>
            <a:pPr>
              <a:spcAft>
                <a:spcPts val="600"/>
              </a:spcAft>
            </a:pPr>
            <a:r>
              <a:rPr lang="en-US" sz="3200" dirty="0">
                <a:solidFill>
                  <a:srgbClr val="FF0000"/>
                </a:solidFill>
              </a:rPr>
              <a:t>19</a:t>
            </a:r>
          </a:p>
        </p:txBody>
      </p:sp>
    </p:spTree>
    <p:extLst>
      <p:ext uri="{BB962C8B-B14F-4D97-AF65-F5344CB8AC3E}">
        <p14:creationId xmlns:p14="http://schemas.microsoft.com/office/powerpoint/2010/main" val="120397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7929A09-678C-4A03-9192-D3ABDB100A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03591" y="13200"/>
            <a:ext cx="4724797" cy="593989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E7A30D-F763-48A9-B021-367243ACC7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74767" y="142721"/>
            <a:ext cx="7540645" cy="947991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8802A17-F58E-4777-8B2E-30D25A1F08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73176" y="356393"/>
            <a:ext cx="6142236" cy="772186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CF0A719-ACE5-4354-8E32-02A7322A7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097202" y="50322"/>
            <a:ext cx="6018211" cy="7565944"/>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7065D51-633B-43A1-B84D-EB91C0819B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729145" y="950384"/>
            <a:ext cx="5386267" cy="677148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6" name="Rectangle 25">
            <a:extLst>
              <a:ext uri="{FF2B5EF4-FFF2-40B4-BE49-F238E27FC236}">
                <a16:creationId xmlns:a16="http://schemas.microsoft.com/office/drawing/2014/main" id="{631DEA8F-60BD-43E4-A869-72301DE12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19349" cy="10691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text, application&#10;&#10;Description automatically generated">
            <a:extLst>
              <a:ext uri="{FF2B5EF4-FFF2-40B4-BE49-F238E27FC236}">
                <a16:creationId xmlns:a16="http://schemas.microsoft.com/office/drawing/2014/main" id="{13C5F168-6D8D-BDA0-684C-ED5A20A4550B}"/>
              </a:ext>
            </a:extLst>
          </p:cNvPr>
          <p:cNvPicPr>
            <a:picLocks noChangeAspect="1"/>
          </p:cNvPicPr>
          <p:nvPr/>
        </p:nvPicPr>
        <p:blipFill rotWithShape="1">
          <a:blip r:embed="rId2">
            <a:extLst>
              <a:ext uri="{28A0092B-C50C-407E-A947-70E740481C1C}">
                <a14:useLocalDpi xmlns:a14="http://schemas.microsoft.com/office/drawing/2010/main" val="0"/>
              </a:ext>
            </a:extLst>
          </a:blip>
          <a:srcRect r="22522" b="-1"/>
          <a:stretch/>
        </p:blipFill>
        <p:spPr>
          <a:xfrm>
            <a:off x="5763938" y="-22340"/>
            <a:ext cx="9347537" cy="10707611"/>
          </a:xfrm>
          <a:prstGeom prst="rect">
            <a:avLst/>
          </a:prstGeom>
        </p:spPr>
      </p:pic>
      <p:sp useBgFill="1">
        <p:nvSpPr>
          <p:cNvPr id="28" name="Snip Diagonal Corner Rectangle 6">
            <a:extLst>
              <a:ext uri="{FF2B5EF4-FFF2-40B4-BE49-F238E27FC236}">
                <a16:creationId xmlns:a16="http://schemas.microsoft.com/office/drawing/2014/main" id="{E1E5A25B-2630-47D8-A4C0-19EF276F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2815" y="1505482"/>
            <a:ext cx="4723190" cy="5079134"/>
          </a:xfrm>
          <a:prstGeom prst="snip2DiagRect">
            <a:avLst>
              <a:gd name="adj1" fmla="val 10787"/>
              <a:gd name="adj2" fmla="val 0"/>
            </a:avLst>
          </a:prstGeom>
          <a:ln w="28575" cap="sq">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4BE620F-6561-2136-873B-72FF233896D9}"/>
              </a:ext>
            </a:extLst>
          </p:cNvPr>
          <p:cNvSpPr txBox="1"/>
          <p:nvPr/>
        </p:nvSpPr>
        <p:spPr>
          <a:xfrm>
            <a:off x="9405244" y="2198096"/>
            <a:ext cx="4546373" cy="2725405"/>
          </a:xfrm>
          <a:prstGeom prst="rect">
            <a:avLst/>
          </a:prstGeom>
        </p:spPr>
        <p:txBody>
          <a:bodyPr vert="horz" lIns="91440" tIns="45720" rIns="91440" bIns="45720" rtlCol="0" anchor="b">
            <a:normAutofit fontScale="92500" lnSpcReduction="20000"/>
          </a:bodyPr>
          <a:lstStyle/>
          <a:p>
            <a:pPr>
              <a:spcBef>
                <a:spcPct val="0"/>
              </a:spcBef>
              <a:spcAft>
                <a:spcPts val="600"/>
              </a:spcAft>
            </a:pPr>
            <a:r>
              <a:rPr lang="en-US" sz="4600" b="1" u="sng" cap="all" dirty="0">
                <a:ln w="3175" cmpd="sng">
                  <a:noFill/>
                </a:ln>
                <a:solidFill>
                  <a:srgbClr val="FFFF00"/>
                </a:solidFill>
                <a:latin typeface="+mj-lt"/>
                <a:ea typeface="+mj-ea"/>
                <a:cs typeface="+mj-cs"/>
              </a:rPr>
              <a:t>4-1 some phases of code implementation</a:t>
            </a:r>
          </a:p>
        </p:txBody>
      </p:sp>
      <p:pic>
        <p:nvPicPr>
          <p:cNvPr id="7" name="Picture 6" descr="Graphical user interface, text, application, email&#10;&#10;Description automatically generated">
            <a:extLst>
              <a:ext uri="{FF2B5EF4-FFF2-40B4-BE49-F238E27FC236}">
                <a16:creationId xmlns:a16="http://schemas.microsoft.com/office/drawing/2014/main" id="{FB0125B1-D66B-C2C2-597E-0FE939383FB5}"/>
              </a:ext>
            </a:extLst>
          </p:cNvPr>
          <p:cNvPicPr>
            <a:picLocks noChangeAspect="1"/>
          </p:cNvPicPr>
          <p:nvPr/>
        </p:nvPicPr>
        <p:blipFill rotWithShape="1">
          <a:blip r:embed="rId3">
            <a:extLst>
              <a:ext uri="{28A0092B-C50C-407E-A947-70E740481C1C}">
                <a14:useLocalDpi xmlns:a14="http://schemas.microsoft.com/office/drawing/2010/main" val="0"/>
              </a:ext>
            </a:extLst>
          </a:blip>
          <a:srcRect t="3873" r="1" b="6535"/>
          <a:stretch/>
        </p:blipFill>
        <p:spPr>
          <a:xfrm>
            <a:off x="20" y="-15802"/>
            <a:ext cx="5763918" cy="3576142"/>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EDFF37C8-8444-9FF6-A7F9-90831C221115}"/>
              </a:ext>
            </a:extLst>
          </p:cNvPr>
          <p:cNvPicPr>
            <a:picLocks noChangeAspect="1"/>
          </p:cNvPicPr>
          <p:nvPr/>
        </p:nvPicPr>
        <p:blipFill rotWithShape="1">
          <a:blip r:embed="rId4">
            <a:extLst>
              <a:ext uri="{28A0092B-C50C-407E-A947-70E740481C1C}">
                <a14:useLocalDpi xmlns:a14="http://schemas.microsoft.com/office/drawing/2010/main" val="0"/>
              </a:ext>
            </a:extLst>
          </a:blip>
          <a:srcRect l="1367" r="43240" b="-1"/>
          <a:stretch/>
        </p:blipFill>
        <p:spPr>
          <a:xfrm>
            <a:off x="20" y="3585793"/>
            <a:ext cx="5763918" cy="3563938"/>
          </a:xfrm>
          <a:prstGeom prst="rect">
            <a:avLst/>
          </a:prstGeom>
        </p:spPr>
      </p:pic>
      <p:cxnSp>
        <p:nvCxnSpPr>
          <p:cNvPr id="30" name="Straight Connector 29">
            <a:extLst>
              <a:ext uri="{FF2B5EF4-FFF2-40B4-BE49-F238E27FC236}">
                <a16:creationId xmlns:a16="http://schemas.microsoft.com/office/drawing/2014/main" id="{E109966D-7C02-4B6D-966A-BEDAFC6A6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883702" y="692831"/>
            <a:ext cx="0" cy="576047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text, application, email&#10;&#10;Description automatically generated">
            <a:extLst>
              <a:ext uri="{FF2B5EF4-FFF2-40B4-BE49-F238E27FC236}">
                <a16:creationId xmlns:a16="http://schemas.microsoft.com/office/drawing/2014/main" id="{89FAB541-DC1B-C408-6C30-29BE5161F29C}"/>
              </a:ext>
            </a:extLst>
          </p:cNvPr>
          <p:cNvPicPr>
            <a:picLocks noChangeAspect="1"/>
          </p:cNvPicPr>
          <p:nvPr/>
        </p:nvPicPr>
        <p:blipFill rotWithShape="1">
          <a:blip r:embed="rId5">
            <a:extLst>
              <a:ext uri="{28A0092B-C50C-407E-A947-70E740481C1C}">
                <a14:useLocalDpi xmlns:a14="http://schemas.microsoft.com/office/drawing/2010/main" val="0"/>
              </a:ext>
            </a:extLst>
          </a:blip>
          <a:srcRect r="35492" b="1"/>
          <a:stretch/>
        </p:blipFill>
        <p:spPr>
          <a:xfrm>
            <a:off x="20" y="7162457"/>
            <a:ext cx="5763918" cy="3529357"/>
          </a:xfrm>
          <a:prstGeom prst="rect">
            <a:avLst/>
          </a:prstGeom>
        </p:spPr>
      </p:pic>
      <p:cxnSp>
        <p:nvCxnSpPr>
          <p:cNvPr id="32" name="Straight Connector 31">
            <a:extLst>
              <a:ext uri="{FF2B5EF4-FFF2-40B4-BE49-F238E27FC236}">
                <a16:creationId xmlns:a16="http://schemas.microsoft.com/office/drawing/2014/main" id="{119C5D5F-8319-4F13-A859-9B7185CD02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883702" y="4269495"/>
            <a:ext cx="0" cy="576047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F619E2-A5AF-4B92-8757-2DF2325E37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63938" y="0"/>
            <a:ext cx="0" cy="1069181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B42CAD5-72FC-47AF-90F1-2F520BD96F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17603" y="4619917"/>
            <a:ext cx="3697816" cy="5002712"/>
            <a:chOff x="9206969" y="2963333"/>
            <a:chExt cx="2981858" cy="3208867"/>
          </a:xfrm>
        </p:grpSpPr>
        <p:cxnSp>
          <p:nvCxnSpPr>
            <p:cNvPr id="37" name="Straight Connector 36">
              <a:extLst>
                <a:ext uri="{FF2B5EF4-FFF2-40B4-BE49-F238E27FC236}">
                  <a16:creationId xmlns:a16="http://schemas.microsoft.com/office/drawing/2014/main" id="{741D8CE8-562F-407E-98B6-E909FED6F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6E61E67-1EED-47E4-88CC-B8548A29D8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CFD11E9-41DB-4C02-A59B-2DB0EB02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165F37B-3AEE-4365-AD72-28123F25EC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3203B28-5781-4C34-A823-86DF3C139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7" name="Slide Number Placeholder 26">
            <a:extLst>
              <a:ext uri="{FF2B5EF4-FFF2-40B4-BE49-F238E27FC236}">
                <a16:creationId xmlns:a16="http://schemas.microsoft.com/office/drawing/2014/main" id="{6A17F9D9-0AF9-C080-3E91-CEE44BC8CE10}"/>
              </a:ext>
            </a:extLst>
          </p:cNvPr>
          <p:cNvSpPr>
            <a:spLocks noGrp="1"/>
          </p:cNvSpPr>
          <p:nvPr>
            <p:ph type="sldNum" sz="quarter" idx="12"/>
          </p:nvPr>
        </p:nvSpPr>
        <p:spPr>
          <a:xfrm>
            <a:off x="13694603" y="9660580"/>
            <a:ext cx="1416872" cy="1044432"/>
          </a:xfrm>
        </p:spPr>
        <p:txBody>
          <a:bodyPr/>
          <a:lstStyle/>
          <a:p>
            <a:r>
              <a:rPr lang="en-US" dirty="0">
                <a:solidFill>
                  <a:srgbClr val="FF0000"/>
                </a:solidFill>
              </a:rPr>
              <a:t>20</a:t>
            </a:r>
          </a:p>
        </p:txBody>
      </p:sp>
    </p:spTree>
    <p:extLst>
      <p:ext uri="{BB962C8B-B14F-4D97-AF65-F5344CB8AC3E}">
        <p14:creationId xmlns:p14="http://schemas.microsoft.com/office/powerpoint/2010/main" val="2522687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A6C9C-63D1-4992-B760-435EF6A27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03591" y="13200"/>
            <a:ext cx="4724797" cy="593989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472CD18-D7D2-4DD8-87FB-A7A564C5C2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74767" y="142721"/>
            <a:ext cx="7540645" cy="947991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FEA8D90-CEC1-4C99-B9B2-A923F53BD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73176" y="356393"/>
            <a:ext cx="6142236" cy="772186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DFE5E72-3155-4571-899B-68E964BE45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097202" y="50322"/>
            <a:ext cx="6018211" cy="7565944"/>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F73A57D-E499-4073-A0F1-3F9A0086AE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729145" y="950384"/>
            <a:ext cx="5386267" cy="677148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4" name="Rectangle 23">
            <a:extLst>
              <a:ext uri="{FF2B5EF4-FFF2-40B4-BE49-F238E27FC236}">
                <a16:creationId xmlns:a16="http://schemas.microsoft.com/office/drawing/2014/main" id="{B36D59AB-69E8-4984-9FE3-793CDD7C0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19349" cy="10691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EC4BDE-FC9B-C19B-2652-E2EF6FDFF1BE}"/>
              </a:ext>
            </a:extLst>
          </p:cNvPr>
          <p:cNvSpPr txBox="1"/>
          <p:nvPr/>
        </p:nvSpPr>
        <p:spPr>
          <a:xfrm>
            <a:off x="9341345" y="980031"/>
            <a:ext cx="5386266" cy="4722269"/>
          </a:xfrm>
          <a:prstGeom prst="rect">
            <a:avLst/>
          </a:prstGeom>
        </p:spPr>
        <p:txBody>
          <a:bodyPr vert="horz" lIns="91440" tIns="45720" rIns="91440" bIns="45720" rtlCol="0" anchor="b">
            <a:normAutofit/>
          </a:bodyPr>
          <a:lstStyle/>
          <a:p>
            <a:pPr>
              <a:spcBef>
                <a:spcPct val="0"/>
              </a:spcBef>
              <a:spcAft>
                <a:spcPts val="600"/>
              </a:spcAft>
            </a:pPr>
            <a:r>
              <a:rPr lang="en-US" sz="4800" b="1" u="sng" cap="all" dirty="0">
                <a:ln w="3175" cmpd="sng">
                  <a:noFill/>
                </a:ln>
                <a:solidFill>
                  <a:srgbClr val="FFFF00"/>
                </a:solidFill>
                <a:latin typeface="+mj-lt"/>
                <a:ea typeface="+mj-ea"/>
                <a:cs typeface="+mj-cs"/>
              </a:rPr>
              <a:t>4-1 some phases of code implementation</a:t>
            </a:r>
          </a:p>
        </p:txBody>
      </p:sp>
      <p:sp>
        <p:nvSpPr>
          <p:cNvPr id="26" name="Snip Diagonal Corner Rectangle 6">
            <a:extLst>
              <a:ext uri="{FF2B5EF4-FFF2-40B4-BE49-F238E27FC236}">
                <a16:creationId xmlns:a16="http://schemas.microsoft.com/office/drawing/2014/main" id="{E987FDA0-DCD3-4BA8-BCE5-E873EA3AA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226" y="967722"/>
            <a:ext cx="8154300" cy="824232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nip Single Corner Rectangle 7">
            <a:extLst>
              <a:ext uri="{FF2B5EF4-FFF2-40B4-BE49-F238E27FC236}">
                <a16:creationId xmlns:a16="http://schemas.microsoft.com/office/drawing/2014/main" id="{26484BAC-06AF-40C4-B943-22BB41235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998" y="1238709"/>
            <a:ext cx="4102196" cy="7713485"/>
          </a:xfrm>
          <a:prstGeom prst="snip1Rect">
            <a:avLst>
              <a:gd name="adj" fmla="val 15805"/>
            </a:avLst>
          </a:prstGeom>
          <a:solidFill>
            <a:srgbClr val="FFFFFF"/>
          </a:solidFill>
          <a:ln w="127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email&#10;&#10;Description automatically generated">
            <a:extLst>
              <a:ext uri="{FF2B5EF4-FFF2-40B4-BE49-F238E27FC236}">
                <a16:creationId xmlns:a16="http://schemas.microsoft.com/office/drawing/2014/main" id="{74CCF45D-EAC7-0988-9864-285279716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045" y="3355289"/>
            <a:ext cx="3312102" cy="3459114"/>
          </a:xfrm>
          <a:custGeom>
            <a:avLst/>
            <a:gdLst/>
            <a:ahLst/>
            <a:cxnLst/>
            <a:rect l="l" t="t" r="r" b="b"/>
            <a:pathLst>
              <a:path w="2670826" h="4294126">
                <a:moveTo>
                  <a:pt x="421620" y="0"/>
                </a:moveTo>
                <a:lnTo>
                  <a:pt x="2670826" y="0"/>
                </a:lnTo>
                <a:lnTo>
                  <a:pt x="2670826" y="4294126"/>
                </a:lnTo>
                <a:lnTo>
                  <a:pt x="0" y="4294126"/>
                </a:lnTo>
                <a:lnTo>
                  <a:pt x="0" y="421619"/>
                </a:lnTo>
                <a:lnTo>
                  <a:pt x="421620" y="1"/>
                </a:lnTo>
                <a:close/>
              </a:path>
            </a:pathLst>
          </a:custGeom>
        </p:spPr>
      </p:pic>
      <p:pic>
        <p:nvPicPr>
          <p:cNvPr id="5" name="Picture 4" descr="Graphical user interface, text, application, email&#10;&#10;Description automatically generated">
            <a:extLst>
              <a:ext uri="{FF2B5EF4-FFF2-40B4-BE49-F238E27FC236}">
                <a16:creationId xmlns:a16="http://schemas.microsoft.com/office/drawing/2014/main" id="{D08F1C97-4F96-D05A-8A8E-EF053939F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014" y="2415515"/>
            <a:ext cx="2939880" cy="1344995"/>
          </a:xfrm>
          <a:prstGeom prst="rect">
            <a:avLst/>
          </a:prstGeom>
        </p:spPr>
      </p:pic>
      <p:sp>
        <p:nvSpPr>
          <p:cNvPr id="30" name="Snip Single Corner Rectangle 23">
            <a:extLst>
              <a:ext uri="{FF2B5EF4-FFF2-40B4-BE49-F238E27FC236}">
                <a16:creationId xmlns:a16="http://schemas.microsoft.com/office/drawing/2014/main" id="{BFA20235-0078-47A3-B2FD-95515386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284087" y="1235925"/>
            <a:ext cx="3451732" cy="3694186"/>
          </a:xfrm>
          <a:prstGeom prst="snip1Rect">
            <a:avLst>
              <a:gd name="adj" fmla="val 0"/>
            </a:avLst>
          </a:prstGeom>
          <a:noFill/>
          <a:ln w="127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nip Single Corner Rectangle 22">
            <a:extLst>
              <a:ext uri="{FF2B5EF4-FFF2-40B4-BE49-F238E27FC236}">
                <a16:creationId xmlns:a16="http://schemas.microsoft.com/office/drawing/2014/main" id="{CC520320-CB4E-4669-82F2-CBD363714C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284087" y="5214283"/>
            <a:ext cx="3451732" cy="3737908"/>
          </a:xfrm>
          <a:prstGeom prst="snip1Rect">
            <a:avLst>
              <a:gd name="adj" fmla="val 21522"/>
            </a:avLst>
          </a:prstGeom>
          <a:noFill/>
          <a:ln w="127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id="{F36B8C7E-CB5E-5731-D1C9-9B1A34741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011" y="6394193"/>
            <a:ext cx="2939882" cy="1293548"/>
          </a:xfrm>
          <a:custGeom>
            <a:avLst/>
            <a:gdLst/>
            <a:ahLst/>
            <a:cxnLst/>
            <a:rect l="l" t="t" r="r" b="b"/>
            <a:pathLst>
              <a:path w="2370673" h="1923111">
                <a:moveTo>
                  <a:pt x="0" y="0"/>
                </a:moveTo>
                <a:lnTo>
                  <a:pt x="2370673" y="0"/>
                </a:lnTo>
                <a:lnTo>
                  <a:pt x="2370673" y="1556375"/>
                </a:lnTo>
                <a:lnTo>
                  <a:pt x="2003937" y="1923111"/>
                </a:lnTo>
                <a:lnTo>
                  <a:pt x="0" y="1923111"/>
                </a:lnTo>
                <a:close/>
              </a:path>
            </a:pathLst>
          </a:custGeom>
        </p:spPr>
      </p:pic>
      <p:grpSp>
        <p:nvGrpSpPr>
          <p:cNvPr id="34" name="Group 33">
            <a:extLst>
              <a:ext uri="{FF2B5EF4-FFF2-40B4-BE49-F238E27FC236}">
                <a16:creationId xmlns:a16="http://schemas.microsoft.com/office/drawing/2014/main" id="{E42FE875-63A1-454B-AF49-BDEDB406C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17603" y="4619917"/>
            <a:ext cx="3697816" cy="5002712"/>
            <a:chOff x="9206969" y="2963333"/>
            <a:chExt cx="2981858" cy="3208867"/>
          </a:xfrm>
        </p:grpSpPr>
        <p:cxnSp>
          <p:nvCxnSpPr>
            <p:cNvPr id="35" name="Straight Connector 34">
              <a:extLst>
                <a:ext uri="{FF2B5EF4-FFF2-40B4-BE49-F238E27FC236}">
                  <a16:creationId xmlns:a16="http://schemas.microsoft.com/office/drawing/2014/main" id="{77E5D865-C5C6-4616-87F4-2CE7FBFAA8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52602B4-5DC2-4B5A-A6B5-6B335B5BFA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7E8A21-84F7-4A56-8E46-3792A3AE74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7F48EF1F-0BFE-4BCD-A111-0F8B80AB20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CEE676C-B31D-49B4-97C4-C3A9F2BA8A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5" name="Slide Number Placeholder 24">
            <a:extLst>
              <a:ext uri="{FF2B5EF4-FFF2-40B4-BE49-F238E27FC236}">
                <a16:creationId xmlns:a16="http://schemas.microsoft.com/office/drawing/2014/main" id="{6B4D3DEA-FFB9-1F2B-1A5E-A58C2A4C3E20}"/>
              </a:ext>
            </a:extLst>
          </p:cNvPr>
          <p:cNvSpPr>
            <a:spLocks noGrp="1"/>
          </p:cNvSpPr>
          <p:nvPr>
            <p:ph type="sldNum" sz="quarter" idx="12"/>
          </p:nvPr>
        </p:nvSpPr>
        <p:spPr>
          <a:xfrm>
            <a:off x="13702478" y="9652278"/>
            <a:ext cx="1416872" cy="1044432"/>
          </a:xfrm>
        </p:spPr>
        <p:txBody>
          <a:bodyPr/>
          <a:lstStyle/>
          <a:p>
            <a:r>
              <a:rPr lang="en-US" dirty="0">
                <a:solidFill>
                  <a:srgbClr val="FF0000"/>
                </a:solidFill>
              </a:rPr>
              <a:t>21</a:t>
            </a:r>
          </a:p>
        </p:txBody>
      </p:sp>
    </p:spTree>
    <p:extLst>
      <p:ext uri="{BB962C8B-B14F-4D97-AF65-F5344CB8AC3E}">
        <p14:creationId xmlns:p14="http://schemas.microsoft.com/office/powerpoint/2010/main" val="730691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7929A09-678C-4A03-9192-D3ABDB100A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03591" y="13200"/>
            <a:ext cx="4724797" cy="593989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AE7A30D-F763-48A9-B021-367243ACC7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74767" y="142721"/>
            <a:ext cx="7540645" cy="947991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8802A17-F58E-4777-8B2E-30D25A1F08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73176" y="356393"/>
            <a:ext cx="6142236" cy="772186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F0A719-ACE5-4354-8E32-02A7322A7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097202" y="50322"/>
            <a:ext cx="6018211" cy="7565944"/>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7065D51-633B-43A1-B84D-EB91C0819B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729145" y="950384"/>
            <a:ext cx="5386267" cy="677148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9" name="Rectangle 28">
            <a:extLst>
              <a:ext uri="{FF2B5EF4-FFF2-40B4-BE49-F238E27FC236}">
                <a16:creationId xmlns:a16="http://schemas.microsoft.com/office/drawing/2014/main" id="{631DEA8F-60BD-43E4-A869-72301DE12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19349" cy="10691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screenshot, computer&#10;&#10;Description automatically generated">
            <a:extLst>
              <a:ext uri="{FF2B5EF4-FFF2-40B4-BE49-F238E27FC236}">
                <a16:creationId xmlns:a16="http://schemas.microsoft.com/office/drawing/2014/main" id="{32D4BCCA-3362-E0AC-A669-0E57EAE06A69}"/>
              </a:ext>
            </a:extLst>
          </p:cNvPr>
          <p:cNvPicPr>
            <a:picLocks noChangeAspect="1"/>
          </p:cNvPicPr>
          <p:nvPr/>
        </p:nvPicPr>
        <p:blipFill rotWithShape="1">
          <a:blip r:embed="rId3">
            <a:extLst>
              <a:ext uri="{28A0092B-C50C-407E-A947-70E740481C1C}">
                <a14:useLocalDpi xmlns:a14="http://schemas.microsoft.com/office/drawing/2010/main" val="0"/>
              </a:ext>
            </a:extLst>
          </a:blip>
          <a:srcRect l="33272" r="23297"/>
          <a:stretch/>
        </p:blipFill>
        <p:spPr>
          <a:xfrm>
            <a:off x="5775258" y="-51220"/>
            <a:ext cx="9347537" cy="10707611"/>
          </a:xfrm>
          <a:prstGeom prst="rect">
            <a:avLst/>
          </a:prstGeom>
        </p:spPr>
      </p:pic>
      <p:sp useBgFill="1">
        <p:nvSpPr>
          <p:cNvPr id="31" name="Snip Diagonal Corner Rectangle 6">
            <a:extLst>
              <a:ext uri="{FF2B5EF4-FFF2-40B4-BE49-F238E27FC236}">
                <a16:creationId xmlns:a16="http://schemas.microsoft.com/office/drawing/2014/main" id="{E1E5A25B-2630-47D8-A4C0-19EF276F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2815" y="1505482"/>
            <a:ext cx="4723190" cy="5079134"/>
          </a:xfrm>
          <a:prstGeom prst="snip2DiagRect">
            <a:avLst>
              <a:gd name="adj1" fmla="val 10787"/>
              <a:gd name="adj2" fmla="val 0"/>
            </a:avLst>
          </a:prstGeom>
          <a:ln w="28575" cap="sq">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845238-7877-19A3-1C56-7988F0B83A1B}"/>
              </a:ext>
            </a:extLst>
          </p:cNvPr>
          <p:cNvSpPr txBox="1"/>
          <p:nvPr/>
        </p:nvSpPr>
        <p:spPr>
          <a:xfrm>
            <a:off x="9405245" y="2198096"/>
            <a:ext cx="4245982" cy="2725405"/>
          </a:xfrm>
          <a:prstGeom prst="rect">
            <a:avLst/>
          </a:prstGeom>
        </p:spPr>
        <p:txBody>
          <a:bodyPr vert="horz" lIns="91440" tIns="45720" rIns="91440" bIns="45720" rtlCol="0" anchor="b">
            <a:normAutofit/>
          </a:bodyPr>
          <a:lstStyle/>
          <a:p>
            <a:pPr>
              <a:spcBef>
                <a:spcPct val="0"/>
              </a:spcBef>
              <a:spcAft>
                <a:spcPts val="600"/>
              </a:spcAft>
            </a:pPr>
            <a:r>
              <a:rPr lang="en-US" sz="5000" b="1" u="sng" cap="all" dirty="0">
                <a:ln w="3175" cmpd="sng">
                  <a:noFill/>
                </a:ln>
                <a:solidFill>
                  <a:srgbClr val="FFFF00"/>
                </a:solidFill>
                <a:latin typeface="+mj-lt"/>
                <a:ea typeface="+mj-ea"/>
                <a:cs typeface="+mj-cs"/>
              </a:rPr>
              <a:t>4-2 Functionality test</a:t>
            </a:r>
          </a:p>
        </p:txBody>
      </p:sp>
      <p:pic>
        <p:nvPicPr>
          <p:cNvPr id="4" name="Picture 3" descr="Graphical user interface&#10;&#10;Description automatically generated">
            <a:extLst>
              <a:ext uri="{FF2B5EF4-FFF2-40B4-BE49-F238E27FC236}">
                <a16:creationId xmlns:a16="http://schemas.microsoft.com/office/drawing/2014/main" id="{BC95AA8B-D3DE-DD75-4274-8B58F9963773}"/>
              </a:ext>
            </a:extLst>
          </p:cNvPr>
          <p:cNvPicPr>
            <a:picLocks noChangeAspect="1"/>
          </p:cNvPicPr>
          <p:nvPr/>
        </p:nvPicPr>
        <p:blipFill rotWithShape="1">
          <a:blip r:embed="rId4">
            <a:extLst>
              <a:ext uri="{28A0092B-C50C-407E-A947-70E740481C1C}">
                <a14:useLocalDpi xmlns:a14="http://schemas.microsoft.com/office/drawing/2010/main" val="0"/>
              </a:ext>
            </a:extLst>
          </a:blip>
          <a:srcRect l="13987" r="2201"/>
          <a:stretch/>
        </p:blipFill>
        <p:spPr>
          <a:xfrm>
            <a:off x="20" y="-15802"/>
            <a:ext cx="5763918" cy="3576142"/>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8433937B-E463-3B4C-EEF8-00ED6A5B2881}"/>
              </a:ext>
            </a:extLst>
          </p:cNvPr>
          <p:cNvPicPr>
            <a:picLocks noChangeAspect="1"/>
          </p:cNvPicPr>
          <p:nvPr/>
        </p:nvPicPr>
        <p:blipFill rotWithShape="1">
          <a:blip r:embed="rId5">
            <a:extLst>
              <a:ext uri="{28A0092B-C50C-407E-A947-70E740481C1C}">
                <a14:useLocalDpi xmlns:a14="http://schemas.microsoft.com/office/drawing/2010/main" val="0"/>
              </a:ext>
            </a:extLst>
          </a:blip>
          <a:srcRect l="13561" r="3150" b="2"/>
          <a:stretch/>
        </p:blipFill>
        <p:spPr>
          <a:xfrm>
            <a:off x="20" y="3585793"/>
            <a:ext cx="5763918" cy="3563938"/>
          </a:xfrm>
          <a:prstGeom prst="rect">
            <a:avLst/>
          </a:prstGeom>
        </p:spPr>
      </p:pic>
      <p:cxnSp>
        <p:nvCxnSpPr>
          <p:cNvPr id="33" name="Straight Connector 32">
            <a:extLst>
              <a:ext uri="{FF2B5EF4-FFF2-40B4-BE49-F238E27FC236}">
                <a16:creationId xmlns:a16="http://schemas.microsoft.com/office/drawing/2014/main" id="{E109966D-7C02-4B6D-966A-BEDAFC6A6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883702" y="692831"/>
            <a:ext cx="0" cy="576047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4" name="Picture 13" descr="Graphical user interface&#10;&#10;Description automatically generated">
            <a:extLst>
              <a:ext uri="{FF2B5EF4-FFF2-40B4-BE49-F238E27FC236}">
                <a16:creationId xmlns:a16="http://schemas.microsoft.com/office/drawing/2014/main" id="{76A39895-E30D-3016-554B-B98E7B6DE190}"/>
              </a:ext>
            </a:extLst>
          </p:cNvPr>
          <p:cNvPicPr>
            <a:picLocks noChangeAspect="1"/>
          </p:cNvPicPr>
          <p:nvPr/>
        </p:nvPicPr>
        <p:blipFill rotWithShape="1">
          <a:blip r:embed="rId6">
            <a:extLst>
              <a:ext uri="{28A0092B-C50C-407E-A947-70E740481C1C}">
                <a14:useLocalDpi xmlns:a14="http://schemas.microsoft.com/office/drawing/2010/main" val="0"/>
              </a:ext>
            </a:extLst>
          </a:blip>
          <a:srcRect l="16440" r="1904" b="1"/>
          <a:stretch/>
        </p:blipFill>
        <p:spPr>
          <a:xfrm>
            <a:off x="20" y="7162457"/>
            <a:ext cx="5763918" cy="3529357"/>
          </a:xfrm>
          <a:prstGeom prst="rect">
            <a:avLst/>
          </a:prstGeom>
        </p:spPr>
      </p:pic>
      <p:cxnSp>
        <p:nvCxnSpPr>
          <p:cNvPr id="35" name="Straight Connector 34">
            <a:extLst>
              <a:ext uri="{FF2B5EF4-FFF2-40B4-BE49-F238E27FC236}">
                <a16:creationId xmlns:a16="http://schemas.microsoft.com/office/drawing/2014/main" id="{119C5D5F-8319-4F13-A859-9B7185CD02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883702" y="4269495"/>
            <a:ext cx="0" cy="576047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F619E2-A5AF-4B92-8757-2DF2325E37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63938" y="0"/>
            <a:ext cx="0" cy="1069181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B42CAD5-72FC-47AF-90F1-2F520BD96F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17603" y="4619917"/>
            <a:ext cx="3697816" cy="5002712"/>
            <a:chOff x="9206969" y="2963333"/>
            <a:chExt cx="2981858" cy="3208867"/>
          </a:xfrm>
        </p:grpSpPr>
        <p:cxnSp>
          <p:nvCxnSpPr>
            <p:cNvPr id="40" name="Straight Connector 39">
              <a:extLst>
                <a:ext uri="{FF2B5EF4-FFF2-40B4-BE49-F238E27FC236}">
                  <a16:creationId xmlns:a16="http://schemas.microsoft.com/office/drawing/2014/main" id="{741D8CE8-562F-407E-98B6-E909FED6F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6E61E67-1EED-47E4-88CC-B8548A29D8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CFD11E9-41DB-4C02-A59B-2DB0EB02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9165F37B-3AEE-4365-AD72-28123F25EC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33203B28-5781-4C34-A823-86DF3C139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0" name="Slide Number Placeholder 29">
            <a:extLst>
              <a:ext uri="{FF2B5EF4-FFF2-40B4-BE49-F238E27FC236}">
                <a16:creationId xmlns:a16="http://schemas.microsoft.com/office/drawing/2014/main" id="{DEA95253-1BF3-BD16-CD5C-0B61E00B5E7A}"/>
              </a:ext>
            </a:extLst>
          </p:cNvPr>
          <p:cNvSpPr>
            <a:spLocks noGrp="1"/>
          </p:cNvSpPr>
          <p:nvPr>
            <p:ph type="sldNum" sz="quarter" idx="12"/>
          </p:nvPr>
        </p:nvSpPr>
        <p:spPr>
          <a:xfrm>
            <a:off x="13691134" y="9611959"/>
            <a:ext cx="1416872" cy="1044432"/>
          </a:xfrm>
        </p:spPr>
        <p:txBody>
          <a:bodyPr/>
          <a:lstStyle/>
          <a:p>
            <a:r>
              <a:rPr lang="en-US" dirty="0">
                <a:solidFill>
                  <a:srgbClr val="FF0000"/>
                </a:solidFill>
              </a:rPr>
              <a:t>22</a:t>
            </a:r>
          </a:p>
        </p:txBody>
      </p:sp>
    </p:spTree>
    <p:extLst>
      <p:ext uri="{BB962C8B-B14F-4D97-AF65-F5344CB8AC3E}">
        <p14:creationId xmlns:p14="http://schemas.microsoft.com/office/powerpoint/2010/main" val="2106191117"/>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7929A09-678C-4A03-9192-D3ABDB100A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03591" y="13200"/>
            <a:ext cx="4724797" cy="593989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E7A30D-F763-48A9-B021-367243ACC7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74767" y="142721"/>
            <a:ext cx="7540645" cy="947991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8802A17-F58E-4777-8B2E-30D25A1F08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73176" y="356393"/>
            <a:ext cx="6142236" cy="772186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CF0A719-ACE5-4354-8E32-02A7322A7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097202" y="50322"/>
            <a:ext cx="6018211" cy="7565944"/>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7065D51-633B-43A1-B84D-EB91C0819B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729145" y="950384"/>
            <a:ext cx="5386267" cy="677148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6" name="Rectangle 25">
            <a:extLst>
              <a:ext uri="{FF2B5EF4-FFF2-40B4-BE49-F238E27FC236}">
                <a16:creationId xmlns:a16="http://schemas.microsoft.com/office/drawing/2014/main" id="{631DEA8F-60BD-43E4-A869-72301DE12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19349" cy="10691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video game&#10;&#10;Description automatically generated with medium confidence">
            <a:extLst>
              <a:ext uri="{FF2B5EF4-FFF2-40B4-BE49-F238E27FC236}">
                <a16:creationId xmlns:a16="http://schemas.microsoft.com/office/drawing/2014/main" id="{9F98BD0E-772C-23CD-9F5D-58D73ACA6C83}"/>
              </a:ext>
            </a:extLst>
          </p:cNvPr>
          <p:cNvPicPr>
            <a:picLocks noChangeAspect="1"/>
          </p:cNvPicPr>
          <p:nvPr/>
        </p:nvPicPr>
        <p:blipFill rotWithShape="1">
          <a:blip r:embed="rId2">
            <a:extLst>
              <a:ext uri="{28A0092B-C50C-407E-A947-70E740481C1C}">
                <a14:useLocalDpi xmlns:a14="http://schemas.microsoft.com/office/drawing/2010/main" val="0"/>
              </a:ext>
            </a:extLst>
          </a:blip>
          <a:srcRect l="34211" r="22795" b="-1"/>
          <a:stretch/>
        </p:blipFill>
        <p:spPr>
          <a:xfrm>
            <a:off x="5760001" y="-34156"/>
            <a:ext cx="9347537" cy="10707611"/>
          </a:xfrm>
          <a:prstGeom prst="rect">
            <a:avLst/>
          </a:prstGeom>
        </p:spPr>
      </p:pic>
      <p:sp useBgFill="1">
        <p:nvSpPr>
          <p:cNvPr id="28" name="Snip Diagonal Corner Rectangle 6">
            <a:extLst>
              <a:ext uri="{FF2B5EF4-FFF2-40B4-BE49-F238E27FC236}">
                <a16:creationId xmlns:a16="http://schemas.microsoft.com/office/drawing/2014/main" id="{E1E5A25B-2630-47D8-A4C0-19EF276F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2815" y="1505482"/>
            <a:ext cx="4723190" cy="5079134"/>
          </a:xfrm>
          <a:prstGeom prst="snip2DiagRect">
            <a:avLst>
              <a:gd name="adj1" fmla="val 10787"/>
              <a:gd name="adj2" fmla="val 0"/>
            </a:avLst>
          </a:prstGeom>
          <a:ln w="28575" cap="sq">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D420A34-09E3-33A5-BBFA-C512D177AE5E}"/>
              </a:ext>
            </a:extLst>
          </p:cNvPr>
          <p:cNvSpPr txBox="1"/>
          <p:nvPr/>
        </p:nvSpPr>
        <p:spPr>
          <a:xfrm>
            <a:off x="9405245" y="2198096"/>
            <a:ext cx="4245982" cy="272540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b="1" u="sng" cap="all" dirty="0">
                <a:ln w="3175" cmpd="sng">
                  <a:noFill/>
                </a:ln>
                <a:solidFill>
                  <a:srgbClr val="FFFF00"/>
                </a:solidFill>
                <a:latin typeface="+mj-lt"/>
                <a:ea typeface="+mj-ea"/>
                <a:cs typeface="+mj-cs"/>
              </a:rPr>
              <a:t>4-2 Functionality Test (continued)</a:t>
            </a:r>
          </a:p>
        </p:txBody>
      </p:sp>
      <p:pic>
        <p:nvPicPr>
          <p:cNvPr id="11" name="Picture 10" descr="Graphical user interface, website&#10;&#10;Description automatically generated">
            <a:extLst>
              <a:ext uri="{FF2B5EF4-FFF2-40B4-BE49-F238E27FC236}">
                <a16:creationId xmlns:a16="http://schemas.microsoft.com/office/drawing/2014/main" id="{E5AA757D-C61A-DF0F-4D13-8F095C58D813}"/>
              </a:ext>
            </a:extLst>
          </p:cNvPr>
          <p:cNvPicPr>
            <a:picLocks noChangeAspect="1"/>
          </p:cNvPicPr>
          <p:nvPr/>
        </p:nvPicPr>
        <p:blipFill rotWithShape="1">
          <a:blip r:embed="rId3">
            <a:extLst>
              <a:ext uri="{28A0092B-C50C-407E-A947-70E740481C1C}">
                <a14:useLocalDpi xmlns:a14="http://schemas.microsoft.com/office/drawing/2010/main" val="0"/>
              </a:ext>
            </a:extLst>
          </a:blip>
          <a:srcRect l="8283" r="11130" b="2"/>
          <a:stretch/>
        </p:blipFill>
        <p:spPr>
          <a:xfrm>
            <a:off x="20" y="-15802"/>
            <a:ext cx="5763918" cy="3576142"/>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B09DC848-BB98-796B-D356-6D8E41FB66C2}"/>
              </a:ext>
            </a:extLst>
          </p:cNvPr>
          <p:cNvPicPr>
            <a:picLocks noChangeAspect="1"/>
          </p:cNvPicPr>
          <p:nvPr/>
        </p:nvPicPr>
        <p:blipFill rotWithShape="1">
          <a:blip r:embed="rId4">
            <a:extLst>
              <a:ext uri="{28A0092B-C50C-407E-A947-70E740481C1C}">
                <a14:useLocalDpi xmlns:a14="http://schemas.microsoft.com/office/drawing/2010/main" val="0"/>
              </a:ext>
            </a:extLst>
          </a:blip>
          <a:srcRect l="6278" r="7601" b="-1"/>
          <a:stretch/>
        </p:blipFill>
        <p:spPr>
          <a:xfrm>
            <a:off x="20" y="3585793"/>
            <a:ext cx="5763918" cy="3563938"/>
          </a:xfrm>
          <a:prstGeom prst="rect">
            <a:avLst/>
          </a:prstGeom>
        </p:spPr>
      </p:pic>
      <p:cxnSp>
        <p:nvCxnSpPr>
          <p:cNvPr id="30" name="Straight Connector 29">
            <a:extLst>
              <a:ext uri="{FF2B5EF4-FFF2-40B4-BE49-F238E27FC236}">
                <a16:creationId xmlns:a16="http://schemas.microsoft.com/office/drawing/2014/main" id="{E109966D-7C02-4B6D-966A-BEDAFC6A6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883702" y="692831"/>
            <a:ext cx="0" cy="576047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electronics, computer, screenshot&#10;&#10;Description automatically generated">
            <a:extLst>
              <a:ext uri="{FF2B5EF4-FFF2-40B4-BE49-F238E27FC236}">
                <a16:creationId xmlns:a16="http://schemas.microsoft.com/office/drawing/2014/main" id="{BA723FEB-7F06-436F-FCEB-3FDAC8E25CF8}"/>
              </a:ext>
            </a:extLst>
          </p:cNvPr>
          <p:cNvPicPr>
            <a:picLocks noChangeAspect="1"/>
          </p:cNvPicPr>
          <p:nvPr/>
        </p:nvPicPr>
        <p:blipFill rotWithShape="1">
          <a:blip r:embed="rId5">
            <a:extLst>
              <a:ext uri="{28A0092B-C50C-407E-A947-70E740481C1C}">
                <a14:useLocalDpi xmlns:a14="http://schemas.microsoft.com/office/drawing/2010/main" val="0"/>
              </a:ext>
            </a:extLst>
          </a:blip>
          <a:srcRect l="4283" r="14466" b="-3"/>
          <a:stretch/>
        </p:blipFill>
        <p:spPr>
          <a:xfrm>
            <a:off x="20" y="7162457"/>
            <a:ext cx="5763918" cy="3529357"/>
          </a:xfrm>
          <a:prstGeom prst="rect">
            <a:avLst/>
          </a:prstGeom>
        </p:spPr>
      </p:pic>
      <p:cxnSp>
        <p:nvCxnSpPr>
          <p:cNvPr id="32" name="Straight Connector 31">
            <a:extLst>
              <a:ext uri="{FF2B5EF4-FFF2-40B4-BE49-F238E27FC236}">
                <a16:creationId xmlns:a16="http://schemas.microsoft.com/office/drawing/2014/main" id="{119C5D5F-8319-4F13-A859-9B7185CD02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883702" y="4269495"/>
            <a:ext cx="0" cy="576047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F619E2-A5AF-4B92-8757-2DF2325E37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63938" y="0"/>
            <a:ext cx="0" cy="1069181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B42CAD5-72FC-47AF-90F1-2F520BD96F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17603" y="4619917"/>
            <a:ext cx="3697816" cy="5002712"/>
            <a:chOff x="9206969" y="2963333"/>
            <a:chExt cx="2981858" cy="3208867"/>
          </a:xfrm>
        </p:grpSpPr>
        <p:cxnSp>
          <p:nvCxnSpPr>
            <p:cNvPr id="37" name="Straight Connector 36">
              <a:extLst>
                <a:ext uri="{FF2B5EF4-FFF2-40B4-BE49-F238E27FC236}">
                  <a16:creationId xmlns:a16="http://schemas.microsoft.com/office/drawing/2014/main" id="{741D8CE8-562F-407E-98B6-E909FED6F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6E61E67-1EED-47E4-88CC-B8548A29D8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CFD11E9-41DB-4C02-A59B-2DB0EB02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165F37B-3AEE-4365-AD72-28123F25EC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3203B28-5781-4C34-A823-86DF3C139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7" name="Slide Number Placeholder 26">
            <a:extLst>
              <a:ext uri="{FF2B5EF4-FFF2-40B4-BE49-F238E27FC236}">
                <a16:creationId xmlns:a16="http://schemas.microsoft.com/office/drawing/2014/main" id="{A594D4CE-8BD0-EFD3-0252-3DA6140D4745}"/>
              </a:ext>
            </a:extLst>
          </p:cNvPr>
          <p:cNvSpPr>
            <a:spLocks noGrp="1"/>
          </p:cNvSpPr>
          <p:nvPr>
            <p:ph type="sldNum" sz="quarter" idx="12"/>
          </p:nvPr>
        </p:nvSpPr>
        <p:spPr>
          <a:xfrm>
            <a:off x="13679564" y="9597059"/>
            <a:ext cx="1416872" cy="1044432"/>
          </a:xfrm>
        </p:spPr>
        <p:txBody>
          <a:bodyPr/>
          <a:lstStyle/>
          <a:p>
            <a:r>
              <a:rPr lang="en-US" dirty="0">
                <a:solidFill>
                  <a:srgbClr val="FF0000"/>
                </a:solidFill>
              </a:rPr>
              <a:t>23</a:t>
            </a:r>
          </a:p>
        </p:txBody>
      </p:sp>
    </p:spTree>
    <p:extLst>
      <p:ext uri="{BB962C8B-B14F-4D97-AF65-F5344CB8AC3E}">
        <p14:creationId xmlns:p14="http://schemas.microsoft.com/office/powerpoint/2010/main" val="4241847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7929A09-678C-4A03-9192-D3ABDB100A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03591" y="13200"/>
            <a:ext cx="4724797" cy="593989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E7A30D-F763-48A9-B021-367243ACC7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74767" y="142721"/>
            <a:ext cx="7540645" cy="947991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8802A17-F58E-4777-8B2E-30D25A1F08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73176" y="356393"/>
            <a:ext cx="6142236" cy="772186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CF0A719-ACE5-4354-8E32-02A7322A7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097202" y="50322"/>
            <a:ext cx="6018211" cy="7565944"/>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7065D51-633B-43A1-B84D-EB91C0819B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729145" y="950384"/>
            <a:ext cx="5386267" cy="677148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6" name="Rectangle 25">
            <a:extLst>
              <a:ext uri="{FF2B5EF4-FFF2-40B4-BE49-F238E27FC236}">
                <a16:creationId xmlns:a16="http://schemas.microsoft.com/office/drawing/2014/main" id="{631DEA8F-60BD-43E4-A869-72301DE12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19349" cy="10691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10;&#10;Description automatically generated">
            <a:extLst>
              <a:ext uri="{FF2B5EF4-FFF2-40B4-BE49-F238E27FC236}">
                <a16:creationId xmlns:a16="http://schemas.microsoft.com/office/drawing/2014/main" id="{0E296B38-7017-2DF8-28EB-37E7DBD9301F}"/>
              </a:ext>
            </a:extLst>
          </p:cNvPr>
          <p:cNvPicPr>
            <a:picLocks noChangeAspect="1"/>
          </p:cNvPicPr>
          <p:nvPr/>
        </p:nvPicPr>
        <p:blipFill rotWithShape="1">
          <a:blip r:embed="rId2">
            <a:extLst>
              <a:ext uri="{28A0092B-C50C-407E-A947-70E740481C1C}">
                <a14:useLocalDpi xmlns:a14="http://schemas.microsoft.com/office/drawing/2010/main" val="0"/>
              </a:ext>
            </a:extLst>
          </a:blip>
          <a:srcRect l="28688" r="27663"/>
          <a:stretch/>
        </p:blipFill>
        <p:spPr>
          <a:xfrm>
            <a:off x="5767875" y="-15802"/>
            <a:ext cx="9347537" cy="10707611"/>
          </a:xfrm>
          <a:prstGeom prst="rect">
            <a:avLst/>
          </a:prstGeom>
        </p:spPr>
      </p:pic>
      <p:sp useBgFill="1">
        <p:nvSpPr>
          <p:cNvPr id="28" name="Snip Diagonal Corner Rectangle 6">
            <a:extLst>
              <a:ext uri="{FF2B5EF4-FFF2-40B4-BE49-F238E27FC236}">
                <a16:creationId xmlns:a16="http://schemas.microsoft.com/office/drawing/2014/main" id="{E1E5A25B-2630-47D8-A4C0-19EF276F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2815" y="1505482"/>
            <a:ext cx="4723190" cy="5079134"/>
          </a:xfrm>
          <a:prstGeom prst="snip2DiagRect">
            <a:avLst>
              <a:gd name="adj1" fmla="val 10787"/>
              <a:gd name="adj2" fmla="val 0"/>
            </a:avLst>
          </a:prstGeom>
          <a:ln w="28575" cap="sq">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CAA5151-7D4E-7EA0-BCC5-E621FFD90869}"/>
              </a:ext>
            </a:extLst>
          </p:cNvPr>
          <p:cNvSpPr txBox="1"/>
          <p:nvPr/>
        </p:nvSpPr>
        <p:spPr>
          <a:xfrm>
            <a:off x="9405245" y="2198096"/>
            <a:ext cx="4245982" cy="272540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b="1" u="sng" cap="all" dirty="0">
                <a:ln w="3175" cmpd="sng">
                  <a:noFill/>
                </a:ln>
                <a:solidFill>
                  <a:srgbClr val="FFFF00"/>
                </a:solidFill>
                <a:latin typeface="+mj-lt"/>
                <a:ea typeface="+mj-ea"/>
                <a:cs typeface="+mj-cs"/>
              </a:rPr>
              <a:t>4-2 Functionality Test (continued)</a:t>
            </a:r>
          </a:p>
        </p:txBody>
      </p:sp>
      <p:pic>
        <p:nvPicPr>
          <p:cNvPr id="7" name="Picture 6" descr="Graphical user interface, website&#10;&#10;Description automatically generated">
            <a:extLst>
              <a:ext uri="{FF2B5EF4-FFF2-40B4-BE49-F238E27FC236}">
                <a16:creationId xmlns:a16="http://schemas.microsoft.com/office/drawing/2014/main" id="{65A46401-846C-42DF-C180-8FB388359A37}"/>
              </a:ext>
            </a:extLst>
          </p:cNvPr>
          <p:cNvPicPr>
            <a:picLocks noChangeAspect="1"/>
          </p:cNvPicPr>
          <p:nvPr/>
        </p:nvPicPr>
        <p:blipFill rotWithShape="1">
          <a:blip r:embed="rId3">
            <a:extLst>
              <a:ext uri="{28A0092B-C50C-407E-A947-70E740481C1C}">
                <a14:useLocalDpi xmlns:a14="http://schemas.microsoft.com/office/drawing/2010/main" val="0"/>
              </a:ext>
            </a:extLst>
          </a:blip>
          <a:srcRect l="8797" r="15854" b="1"/>
          <a:stretch/>
        </p:blipFill>
        <p:spPr>
          <a:xfrm>
            <a:off x="20" y="-15802"/>
            <a:ext cx="5763918" cy="3576142"/>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F0CAAAD8-4712-3DDB-CB6D-5B3FD9B86C4C}"/>
              </a:ext>
            </a:extLst>
          </p:cNvPr>
          <p:cNvPicPr>
            <a:picLocks noChangeAspect="1"/>
          </p:cNvPicPr>
          <p:nvPr/>
        </p:nvPicPr>
        <p:blipFill rotWithShape="1">
          <a:blip r:embed="rId4">
            <a:extLst>
              <a:ext uri="{28A0092B-C50C-407E-A947-70E740481C1C}">
                <a14:useLocalDpi xmlns:a14="http://schemas.microsoft.com/office/drawing/2010/main" val="0"/>
              </a:ext>
            </a:extLst>
          </a:blip>
          <a:srcRect l="8899" r="11449"/>
          <a:stretch/>
        </p:blipFill>
        <p:spPr>
          <a:xfrm>
            <a:off x="20" y="3585793"/>
            <a:ext cx="5763918" cy="3563938"/>
          </a:xfrm>
          <a:prstGeom prst="rect">
            <a:avLst/>
          </a:prstGeom>
        </p:spPr>
      </p:pic>
      <p:cxnSp>
        <p:nvCxnSpPr>
          <p:cNvPr id="30" name="Straight Connector 29">
            <a:extLst>
              <a:ext uri="{FF2B5EF4-FFF2-40B4-BE49-F238E27FC236}">
                <a16:creationId xmlns:a16="http://schemas.microsoft.com/office/drawing/2014/main" id="{E109966D-7C02-4B6D-966A-BEDAFC6A6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883702" y="692831"/>
            <a:ext cx="0" cy="576047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website&#10;&#10;Description automatically generated">
            <a:extLst>
              <a:ext uri="{FF2B5EF4-FFF2-40B4-BE49-F238E27FC236}">
                <a16:creationId xmlns:a16="http://schemas.microsoft.com/office/drawing/2014/main" id="{BBE27B6B-CED3-066F-FB4E-CD910BA727A5}"/>
              </a:ext>
            </a:extLst>
          </p:cNvPr>
          <p:cNvPicPr>
            <a:picLocks noChangeAspect="1"/>
          </p:cNvPicPr>
          <p:nvPr/>
        </p:nvPicPr>
        <p:blipFill rotWithShape="1">
          <a:blip r:embed="rId5">
            <a:extLst>
              <a:ext uri="{28A0092B-C50C-407E-A947-70E740481C1C}">
                <a14:useLocalDpi xmlns:a14="http://schemas.microsoft.com/office/drawing/2010/main" val="0"/>
              </a:ext>
            </a:extLst>
          </a:blip>
          <a:srcRect l="7926" r="12457" b="-1"/>
          <a:stretch/>
        </p:blipFill>
        <p:spPr>
          <a:xfrm>
            <a:off x="20" y="7162457"/>
            <a:ext cx="5763918" cy="3529357"/>
          </a:xfrm>
          <a:prstGeom prst="rect">
            <a:avLst/>
          </a:prstGeom>
        </p:spPr>
      </p:pic>
      <p:cxnSp>
        <p:nvCxnSpPr>
          <p:cNvPr id="32" name="Straight Connector 31">
            <a:extLst>
              <a:ext uri="{FF2B5EF4-FFF2-40B4-BE49-F238E27FC236}">
                <a16:creationId xmlns:a16="http://schemas.microsoft.com/office/drawing/2014/main" id="{119C5D5F-8319-4F13-A859-9B7185CD02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883702" y="4269495"/>
            <a:ext cx="0" cy="576047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F619E2-A5AF-4B92-8757-2DF2325E37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63938" y="0"/>
            <a:ext cx="0" cy="10691812"/>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B42CAD5-72FC-47AF-90F1-2F520BD96F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17603" y="4619917"/>
            <a:ext cx="3697816" cy="5002712"/>
            <a:chOff x="9206969" y="2963333"/>
            <a:chExt cx="2981858" cy="3208867"/>
          </a:xfrm>
        </p:grpSpPr>
        <p:cxnSp>
          <p:nvCxnSpPr>
            <p:cNvPr id="37" name="Straight Connector 36">
              <a:extLst>
                <a:ext uri="{FF2B5EF4-FFF2-40B4-BE49-F238E27FC236}">
                  <a16:creationId xmlns:a16="http://schemas.microsoft.com/office/drawing/2014/main" id="{741D8CE8-562F-407E-98B6-E909FED6F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6E61E67-1EED-47E4-88CC-B8548A29D8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CFD11E9-41DB-4C02-A59B-2DB0EB02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165F37B-3AEE-4365-AD72-28123F25EC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3203B28-5781-4C34-A823-86DF3C139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7" name="Slide Number Placeholder 26">
            <a:extLst>
              <a:ext uri="{FF2B5EF4-FFF2-40B4-BE49-F238E27FC236}">
                <a16:creationId xmlns:a16="http://schemas.microsoft.com/office/drawing/2014/main" id="{ACBB1E89-4918-0A3F-06D5-4B6D83424941}"/>
              </a:ext>
            </a:extLst>
          </p:cNvPr>
          <p:cNvSpPr>
            <a:spLocks noGrp="1"/>
          </p:cNvSpPr>
          <p:nvPr>
            <p:ph type="sldNum" sz="quarter" idx="12"/>
          </p:nvPr>
        </p:nvSpPr>
        <p:spPr>
          <a:xfrm>
            <a:off x="13698540" y="9609640"/>
            <a:ext cx="1416872" cy="1044432"/>
          </a:xfrm>
        </p:spPr>
        <p:txBody>
          <a:bodyPr/>
          <a:lstStyle/>
          <a:p>
            <a:r>
              <a:rPr lang="en-US" dirty="0">
                <a:solidFill>
                  <a:srgbClr val="FF0000"/>
                </a:solidFill>
              </a:rPr>
              <a:t>24</a:t>
            </a:r>
          </a:p>
        </p:txBody>
      </p:sp>
    </p:spTree>
    <p:extLst>
      <p:ext uri="{BB962C8B-B14F-4D97-AF65-F5344CB8AC3E}">
        <p14:creationId xmlns:p14="http://schemas.microsoft.com/office/powerpoint/2010/main" val="2683071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AABD59-1A90-C6C5-566F-AD9E7D249318}"/>
              </a:ext>
            </a:extLst>
          </p:cNvPr>
          <p:cNvSpPr txBox="1"/>
          <p:nvPr/>
        </p:nvSpPr>
        <p:spPr>
          <a:xfrm>
            <a:off x="0" y="4207413"/>
            <a:ext cx="15119350" cy="1569660"/>
          </a:xfrm>
          <a:prstGeom prst="rect">
            <a:avLst/>
          </a:prstGeom>
          <a:noFill/>
        </p:spPr>
        <p:txBody>
          <a:bodyPr wrap="square" rtlCol="0">
            <a:spAutoFit/>
          </a:bodyPr>
          <a:lstStyle/>
          <a:p>
            <a:pPr algn="ctr"/>
            <a:r>
              <a:rPr lang="en-US" sz="9600" dirty="0">
                <a:solidFill>
                  <a:srgbClr val="FFFF00"/>
                </a:solidFill>
                <a:latin typeface="Times New Roman" panose="02020603050405020304" pitchFamily="18" charset="0"/>
                <a:cs typeface="Times New Roman" panose="02020603050405020304" pitchFamily="18" charset="0"/>
              </a:rPr>
              <a:t>5-Conclusion &amp; Future work</a:t>
            </a:r>
          </a:p>
        </p:txBody>
      </p:sp>
      <p:sp>
        <p:nvSpPr>
          <p:cNvPr id="13" name="Slide Number Placeholder 12">
            <a:extLst>
              <a:ext uri="{FF2B5EF4-FFF2-40B4-BE49-F238E27FC236}">
                <a16:creationId xmlns:a16="http://schemas.microsoft.com/office/drawing/2014/main" id="{1C6B8E7F-AF50-77D9-B89F-E0223D36E24D}"/>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25</a:t>
            </a:r>
          </a:p>
        </p:txBody>
      </p:sp>
    </p:spTree>
    <p:extLst>
      <p:ext uri="{BB962C8B-B14F-4D97-AF65-F5344CB8AC3E}">
        <p14:creationId xmlns:p14="http://schemas.microsoft.com/office/powerpoint/2010/main" val="3928010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F558B8-8D5E-E1B9-F6E1-90E3AC1A5C2B}"/>
              </a:ext>
            </a:extLst>
          </p:cNvPr>
          <p:cNvSpPr txBox="1"/>
          <p:nvPr/>
        </p:nvSpPr>
        <p:spPr>
          <a:xfrm>
            <a:off x="33043" y="16043"/>
            <a:ext cx="14941929" cy="9493625"/>
          </a:xfrm>
          <a:prstGeom prst="rect">
            <a:avLst/>
          </a:prstGeom>
          <a:noFill/>
        </p:spPr>
        <p:txBody>
          <a:bodyPr wrap="square" rtlCol="0">
            <a:spAutoFit/>
          </a:bodyPr>
          <a:lstStyle/>
          <a:p>
            <a:pPr algn="just">
              <a:lnSpc>
                <a:spcPct val="150000"/>
              </a:lnSpc>
            </a:pPr>
            <a:r>
              <a:rPr lang="en-US" sz="4000" b="1" u="sng" dirty="0">
                <a:solidFill>
                  <a:srgbClr val="FFFF00"/>
                </a:solidFill>
                <a:latin typeface="Times New Roman" panose="02020603050405020304" pitchFamily="18" charset="0"/>
                <a:cs typeface="Times New Roman" panose="02020603050405020304" pitchFamily="18" charset="0"/>
              </a:rPr>
              <a:t>5-1 Conclusion</a:t>
            </a:r>
          </a:p>
          <a:p>
            <a:pPr marL="171450" marR="0" algn="just">
              <a:lnSpc>
                <a:spcPct val="150000"/>
              </a:lnSpc>
              <a:spcBef>
                <a:spcPts val="0"/>
              </a:spcBef>
              <a:spcAft>
                <a:spcPts val="1000"/>
              </a:spcAft>
            </a:pPr>
            <a:r>
              <a:rPr lang="en-US" sz="3200" dirty="0">
                <a:effectLst/>
                <a:latin typeface="Times New Roman" panose="02020603050405020304" pitchFamily="18" charset="0"/>
                <a:ea typeface="Calibri" panose="020F0502020204030204" pitchFamily="34" charset="0"/>
                <a:cs typeface="Arial" panose="020B0604020202020204" pitchFamily="34" charset="0"/>
              </a:rPr>
              <a:t>Now we reached to the final section of our project report, so we can summarize our project in the following main points :</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Wingdings" panose="05000000000000000000" pitchFamily="2" charset="2"/>
              <a:buChar char=""/>
            </a:pPr>
            <a:r>
              <a:rPr lang="en-US" sz="3200" dirty="0">
                <a:effectLst/>
                <a:latin typeface="Times New Roman" panose="02020603050405020304" pitchFamily="18" charset="0"/>
                <a:ea typeface="Calibri" panose="020F0502020204030204" pitchFamily="34" charset="0"/>
                <a:cs typeface="Arial" panose="020B0604020202020204" pitchFamily="34" charset="0"/>
              </a:rPr>
              <a:t>We successfully develop a chess game by using OOP principals and G.U.I </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Wingdings" panose="05000000000000000000" pitchFamily="2" charset="2"/>
              <a:buChar char=""/>
            </a:pPr>
            <a:r>
              <a:rPr lang="en-US" sz="3200" dirty="0">
                <a:effectLst/>
                <a:latin typeface="Times New Roman" panose="02020603050405020304" pitchFamily="18" charset="0"/>
                <a:ea typeface="Calibri" panose="020F0502020204030204" pitchFamily="34" charset="0"/>
                <a:cs typeface="Arial" panose="020B0604020202020204" pitchFamily="34" charset="0"/>
              </a:rPr>
              <a:t>Allow players to play chess game simultaneously, in other words playing chess game interactively at the same time .</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1000"/>
              </a:spcAft>
              <a:buFont typeface="Wingdings" panose="05000000000000000000" pitchFamily="2" charset="2"/>
              <a:buChar char=""/>
            </a:pPr>
            <a:r>
              <a:rPr lang="en-US" sz="3200" dirty="0">
                <a:effectLst/>
                <a:latin typeface="Times New Roman" panose="02020603050405020304" pitchFamily="18" charset="0"/>
                <a:ea typeface="Calibri" panose="020F0502020204030204" pitchFamily="34" charset="0"/>
                <a:cs typeface="Arial" panose="020B0604020202020204" pitchFamily="34" charset="0"/>
              </a:rPr>
              <a:t>Allow players to play chess game over a network through LAN </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US" sz="4000" b="1" u="sng" dirty="0">
                <a:solidFill>
                  <a:srgbClr val="FFFF00"/>
                </a:solidFill>
                <a:latin typeface="Times New Roman" panose="02020603050405020304" pitchFamily="18" charset="0"/>
                <a:cs typeface="Times New Roman" panose="02020603050405020304" pitchFamily="18" charset="0"/>
              </a:rPr>
              <a:t>5-2 Future Work</a:t>
            </a:r>
          </a:p>
          <a:p>
            <a:pPr marR="0" algn="just">
              <a:lnSpc>
                <a:spcPct val="150000"/>
              </a:lnSpc>
              <a:spcBef>
                <a:spcPts val="0"/>
              </a:spcBef>
              <a:spcAft>
                <a:spcPts val="1000"/>
              </a:spcAft>
            </a:pPr>
            <a:r>
              <a:rPr lang="en-US" sz="3200" dirty="0">
                <a:latin typeface="Times New Roman" panose="02020603050405020304" pitchFamily="18" charset="0"/>
                <a:cs typeface="Times New Roman" panose="02020603050405020304" pitchFamily="18" charset="0"/>
              </a:rPr>
              <a:t>As for the available time and due to the Covid-19 pandemic. we decided to accomplish this project as possible as we can do. hopefully in the future we can develop an AI such as minimax with alpha beta pruning algorithm in which player of chess game can play chess with his device whether this device is PC or smart phone. </a:t>
            </a:r>
          </a:p>
        </p:txBody>
      </p:sp>
      <p:sp>
        <p:nvSpPr>
          <p:cNvPr id="13" name="Slide Number Placeholder 12">
            <a:extLst>
              <a:ext uri="{FF2B5EF4-FFF2-40B4-BE49-F238E27FC236}">
                <a16:creationId xmlns:a16="http://schemas.microsoft.com/office/drawing/2014/main" id="{55788424-CC2A-31B6-57AF-D5B4BB261F70}"/>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26</a:t>
            </a:r>
          </a:p>
        </p:txBody>
      </p:sp>
    </p:spTree>
    <p:extLst>
      <p:ext uri="{BB962C8B-B14F-4D97-AF65-F5344CB8AC3E}">
        <p14:creationId xmlns:p14="http://schemas.microsoft.com/office/powerpoint/2010/main" val="1064223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C9B5B7-16EF-C970-D951-CEC5457FBD22}"/>
              </a:ext>
            </a:extLst>
          </p:cNvPr>
          <p:cNvSpPr txBox="1"/>
          <p:nvPr/>
        </p:nvSpPr>
        <p:spPr>
          <a:xfrm>
            <a:off x="0" y="4207413"/>
            <a:ext cx="15119350" cy="1569660"/>
          </a:xfrm>
          <a:prstGeom prst="rect">
            <a:avLst/>
          </a:prstGeom>
          <a:noFill/>
        </p:spPr>
        <p:txBody>
          <a:bodyPr wrap="square" rtlCol="0">
            <a:spAutoFit/>
          </a:bodyPr>
          <a:lstStyle/>
          <a:p>
            <a:pPr algn="ctr"/>
            <a:r>
              <a:rPr lang="en-US" sz="9600" dirty="0">
                <a:solidFill>
                  <a:srgbClr val="FFFF00"/>
                </a:solidFill>
                <a:latin typeface="Times New Roman" panose="02020603050405020304" pitchFamily="18" charset="0"/>
                <a:cs typeface="Times New Roman" panose="02020603050405020304" pitchFamily="18" charset="0"/>
              </a:rPr>
              <a:t>THE END</a:t>
            </a:r>
          </a:p>
        </p:txBody>
      </p:sp>
    </p:spTree>
    <p:extLst>
      <p:ext uri="{BB962C8B-B14F-4D97-AF65-F5344CB8AC3E}">
        <p14:creationId xmlns:p14="http://schemas.microsoft.com/office/powerpoint/2010/main" val="3205016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0790E5-FB6E-3E92-79DB-98815DCEA856}"/>
              </a:ext>
            </a:extLst>
          </p:cNvPr>
          <p:cNvSpPr txBox="1"/>
          <p:nvPr/>
        </p:nvSpPr>
        <p:spPr>
          <a:xfrm>
            <a:off x="0" y="4207413"/>
            <a:ext cx="15119350" cy="1569660"/>
          </a:xfrm>
          <a:prstGeom prst="rect">
            <a:avLst/>
          </a:prstGeom>
          <a:noFill/>
        </p:spPr>
        <p:txBody>
          <a:bodyPr wrap="square" rtlCol="0">
            <a:spAutoFit/>
          </a:bodyPr>
          <a:lstStyle/>
          <a:p>
            <a:pPr algn="ctr"/>
            <a:r>
              <a:rPr lang="en-US" sz="9600" dirty="0">
                <a:solidFill>
                  <a:srgbClr val="FFFF00"/>
                </a:solidFill>
                <a:latin typeface="Times New Roman" panose="02020603050405020304" pitchFamily="18" charset="0"/>
                <a:cs typeface="Times New Roman" panose="02020603050405020304" pitchFamily="18" charset="0"/>
              </a:rPr>
              <a:t>1-Introduction</a:t>
            </a:r>
          </a:p>
        </p:txBody>
      </p:sp>
      <p:sp>
        <p:nvSpPr>
          <p:cNvPr id="14" name="Slide Number Placeholder 13">
            <a:extLst>
              <a:ext uri="{FF2B5EF4-FFF2-40B4-BE49-F238E27FC236}">
                <a16:creationId xmlns:a16="http://schemas.microsoft.com/office/drawing/2014/main" id="{005A0FD5-F776-2CDD-21A9-1A6779113BE6}"/>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2</a:t>
            </a:r>
          </a:p>
        </p:txBody>
      </p:sp>
    </p:spTree>
    <p:extLst>
      <p:ext uri="{BB962C8B-B14F-4D97-AF65-F5344CB8AC3E}">
        <p14:creationId xmlns:p14="http://schemas.microsoft.com/office/powerpoint/2010/main" val="2103103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82F227-CDB0-7369-C84F-0E1270221C1D}"/>
              </a:ext>
            </a:extLst>
          </p:cNvPr>
          <p:cNvSpPr txBox="1"/>
          <p:nvPr/>
        </p:nvSpPr>
        <p:spPr>
          <a:xfrm>
            <a:off x="177420" y="122830"/>
            <a:ext cx="14941929" cy="10551928"/>
          </a:xfrm>
          <a:prstGeom prst="rect">
            <a:avLst/>
          </a:prstGeom>
          <a:noFill/>
        </p:spPr>
        <p:txBody>
          <a:bodyPr wrap="square" rtlCol="0">
            <a:spAutoFit/>
          </a:bodyPr>
          <a:lstStyle/>
          <a:p>
            <a:pPr algn="just">
              <a:lnSpc>
                <a:spcPct val="150000"/>
              </a:lnSpc>
            </a:pPr>
            <a:r>
              <a:rPr lang="en-US" sz="3200" b="1" u="sng" dirty="0">
                <a:solidFill>
                  <a:srgbClr val="FFFF00"/>
                </a:solidFill>
                <a:latin typeface="Times New Roman" panose="02020603050405020304" pitchFamily="18" charset="0"/>
                <a:cs typeface="Times New Roman" panose="02020603050405020304" pitchFamily="18" charset="0"/>
              </a:rPr>
              <a:t>1-1 Problem Statement</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Chess is the most popular board game player by people from all walks of life.</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Chess originated in India in the 7</a:t>
            </a:r>
            <a:r>
              <a:rPr lang="en-US" sz="2400" baseline="30000" dirty="0">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century.</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Chess pieces and rules developed in 19</a:t>
            </a:r>
            <a:r>
              <a:rPr lang="en-US" sz="2400" baseline="30000" dirty="0">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century.</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Chess can be played in computer through internet.</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Within this project we design and implement a version of chess game with G.U.I</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developed game can be played through L.A.N</a:t>
            </a:r>
          </a:p>
          <a:p>
            <a:pPr algn="just">
              <a:lnSpc>
                <a:spcPct val="150000"/>
              </a:lnSpc>
            </a:pPr>
            <a:r>
              <a:rPr lang="en-US" sz="3200" b="1" u="sng" dirty="0">
                <a:solidFill>
                  <a:srgbClr val="FFFF00"/>
                </a:solidFill>
                <a:latin typeface="Times New Roman" panose="02020603050405020304" pitchFamily="18" charset="0"/>
                <a:cs typeface="Times New Roman" panose="02020603050405020304" pitchFamily="18" charset="0"/>
              </a:rPr>
              <a:t>1-2 Scope</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Project focuses on G.U.I implementation</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Project follows all basic rules of the chess such as check , checkmate and capturing</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Project enable players to play game through L.A.N</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Project don’t enable a human player to play chess against computer</a:t>
            </a:r>
          </a:p>
          <a:p>
            <a:pPr algn="just">
              <a:lnSpc>
                <a:spcPct val="150000"/>
              </a:lnSpc>
            </a:pPr>
            <a:r>
              <a:rPr lang="en-US" sz="3200" b="1" u="sng" dirty="0">
                <a:solidFill>
                  <a:srgbClr val="FFFF00"/>
                </a:solidFill>
                <a:latin typeface="Times New Roman" panose="02020603050405020304" pitchFamily="18" charset="0"/>
                <a:cs typeface="Times New Roman" panose="02020603050405020304" pitchFamily="18" charset="0"/>
              </a:rPr>
              <a:t>1-3 purpose</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Deep desire to understand the game in better way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Developing more efficient algorithms for implementing basic rules</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Implementing the courses undertaking during our study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Challenging knowledge we have gained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An opportunity to strength this knowledge</a:t>
            </a:r>
          </a:p>
        </p:txBody>
      </p:sp>
      <p:sp>
        <p:nvSpPr>
          <p:cNvPr id="14" name="Slide Number Placeholder 13">
            <a:extLst>
              <a:ext uri="{FF2B5EF4-FFF2-40B4-BE49-F238E27FC236}">
                <a16:creationId xmlns:a16="http://schemas.microsoft.com/office/drawing/2014/main" id="{2B09C5FB-DF81-A6F9-D488-D545CFD96B34}"/>
              </a:ext>
            </a:extLst>
          </p:cNvPr>
          <p:cNvSpPr>
            <a:spLocks noGrp="1"/>
          </p:cNvSpPr>
          <p:nvPr>
            <p:ph type="sldNum" sz="quarter" idx="12"/>
          </p:nvPr>
        </p:nvSpPr>
        <p:spPr>
          <a:xfrm>
            <a:off x="13702478" y="9630326"/>
            <a:ext cx="1416872" cy="1044432"/>
          </a:xfrm>
        </p:spPr>
        <p:txBody>
          <a:bodyPr/>
          <a:lstStyle/>
          <a:p>
            <a:r>
              <a:rPr lang="en-US" dirty="0">
                <a:solidFill>
                  <a:srgbClr val="FF0000"/>
                </a:solidFill>
              </a:rPr>
              <a:t>3</a:t>
            </a:r>
          </a:p>
        </p:txBody>
      </p:sp>
    </p:spTree>
    <p:extLst>
      <p:ext uri="{BB962C8B-B14F-4D97-AF65-F5344CB8AC3E}">
        <p14:creationId xmlns:p14="http://schemas.microsoft.com/office/powerpoint/2010/main" val="1871203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448EF4-92F4-76D1-BA15-AC8B2FBFB2D7}"/>
              </a:ext>
            </a:extLst>
          </p:cNvPr>
          <p:cNvSpPr txBox="1"/>
          <p:nvPr/>
        </p:nvSpPr>
        <p:spPr>
          <a:xfrm>
            <a:off x="0" y="4207413"/>
            <a:ext cx="15119350" cy="1569660"/>
          </a:xfrm>
          <a:prstGeom prst="rect">
            <a:avLst/>
          </a:prstGeom>
          <a:noFill/>
        </p:spPr>
        <p:txBody>
          <a:bodyPr wrap="square" rtlCol="0">
            <a:spAutoFit/>
          </a:bodyPr>
          <a:lstStyle/>
          <a:p>
            <a:pPr algn="ctr"/>
            <a:r>
              <a:rPr lang="en-US" sz="9600" dirty="0">
                <a:solidFill>
                  <a:srgbClr val="FFFF00"/>
                </a:solidFill>
                <a:latin typeface="Times New Roman" panose="02020603050405020304" pitchFamily="18" charset="0"/>
                <a:cs typeface="Times New Roman" panose="02020603050405020304" pitchFamily="18" charset="0"/>
              </a:rPr>
              <a:t>2-System Analysis</a:t>
            </a:r>
          </a:p>
        </p:txBody>
      </p:sp>
      <p:sp>
        <p:nvSpPr>
          <p:cNvPr id="14" name="Slide Number Placeholder 13">
            <a:extLst>
              <a:ext uri="{FF2B5EF4-FFF2-40B4-BE49-F238E27FC236}">
                <a16:creationId xmlns:a16="http://schemas.microsoft.com/office/drawing/2014/main" id="{F83FA813-B9FE-3076-A57D-63306B69B62D}"/>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4</a:t>
            </a:r>
          </a:p>
        </p:txBody>
      </p:sp>
    </p:spTree>
    <p:extLst>
      <p:ext uri="{BB962C8B-B14F-4D97-AF65-F5344CB8AC3E}">
        <p14:creationId xmlns:p14="http://schemas.microsoft.com/office/powerpoint/2010/main" val="238810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416AA6-8F5F-20C2-5C57-B10DA0ABB61F}"/>
              </a:ext>
            </a:extLst>
          </p:cNvPr>
          <p:cNvSpPr txBox="1"/>
          <p:nvPr/>
        </p:nvSpPr>
        <p:spPr>
          <a:xfrm>
            <a:off x="177420" y="122830"/>
            <a:ext cx="11439668" cy="2980624"/>
          </a:xfrm>
          <a:prstGeom prst="rect">
            <a:avLst/>
          </a:prstGeom>
          <a:noFill/>
        </p:spPr>
        <p:txBody>
          <a:bodyPr wrap="square" rtlCol="0">
            <a:spAutoFit/>
          </a:bodyPr>
          <a:lstStyle/>
          <a:p>
            <a:pPr algn="just">
              <a:lnSpc>
                <a:spcPct val="150000"/>
              </a:lnSpc>
            </a:pPr>
            <a:r>
              <a:rPr lang="en-US" sz="3200" b="1" u="sng" dirty="0">
                <a:solidFill>
                  <a:srgbClr val="FFFF00"/>
                </a:solidFill>
                <a:latin typeface="Times New Roman" panose="02020603050405020304" pitchFamily="18" charset="0"/>
                <a:cs typeface="Times New Roman" panose="02020603050405020304" pitchFamily="18" charset="0"/>
              </a:rPr>
              <a:t>2-1 System Architecture</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Peer-to-peer system architecture</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both of computers linked together  with equal permissions and responsibilities for processing data</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Any device in peer-to-peer architecture are designated to serve or receive data</a:t>
            </a:r>
          </a:p>
        </p:txBody>
      </p:sp>
      <p:sp>
        <p:nvSpPr>
          <p:cNvPr id="7" name="Rectangle 421">
            <a:extLst>
              <a:ext uri="{FF2B5EF4-FFF2-40B4-BE49-F238E27FC236}">
                <a16:creationId xmlns:a16="http://schemas.microsoft.com/office/drawing/2014/main" id="{BB0DBB01-187B-81DA-12CB-2FBA7F0BDF6F}"/>
              </a:ext>
            </a:extLst>
          </p:cNvPr>
          <p:cNvSpPr>
            <a:spLocks noChangeArrowheads="1"/>
          </p:cNvSpPr>
          <p:nvPr/>
        </p:nvSpPr>
        <p:spPr bwMode="auto">
          <a:xfrm>
            <a:off x="7180997" y="-16323"/>
            <a:ext cx="1511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847" name="Group 846">
            <a:extLst>
              <a:ext uri="{FF2B5EF4-FFF2-40B4-BE49-F238E27FC236}">
                <a16:creationId xmlns:a16="http://schemas.microsoft.com/office/drawing/2014/main" id="{89A23938-A32D-B839-4FEA-718F0CB39BFA}"/>
              </a:ext>
            </a:extLst>
          </p:cNvPr>
          <p:cNvGrpSpPr/>
          <p:nvPr/>
        </p:nvGrpSpPr>
        <p:grpSpPr>
          <a:xfrm>
            <a:off x="11613082" y="472888"/>
            <a:ext cx="3127590" cy="3022002"/>
            <a:chOff x="11025140" y="990441"/>
            <a:chExt cx="2772727" cy="2966720"/>
          </a:xfrm>
        </p:grpSpPr>
        <p:grpSp>
          <p:nvGrpSpPr>
            <p:cNvPr id="471" name="Group 470">
              <a:extLst>
                <a:ext uri="{FF2B5EF4-FFF2-40B4-BE49-F238E27FC236}">
                  <a16:creationId xmlns:a16="http://schemas.microsoft.com/office/drawing/2014/main" id="{AB29A3B9-67FB-2425-9E31-21DDA3E5F1C9}"/>
                </a:ext>
              </a:extLst>
            </p:cNvPr>
            <p:cNvGrpSpPr/>
            <p:nvPr/>
          </p:nvGrpSpPr>
          <p:grpSpPr>
            <a:xfrm>
              <a:off x="11394392" y="990441"/>
              <a:ext cx="2403475" cy="362585"/>
              <a:chOff x="2237841" y="375166"/>
              <a:chExt cx="2403786" cy="362834"/>
            </a:xfrm>
          </p:grpSpPr>
          <p:sp>
            <p:nvSpPr>
              <p:cNvPr id="472" name="Rectangle">
                <a:extLst>
                  <a:ext uri="{FF2B5EF4-FFF2-40B4-BE49-F238E27FC236}">
                    <a16:creationId xmlns:a16="http://schemas.microsoft.com/office/drawing/2014/main" id="{B5FEE008-1357-CB25-D2FF-C5BF7D5698E4}"/>
                  </a:ext>
                </a:extLst>
              </p:cNvPr>
              <p:cNvSpPr/>
              <p:nvPr/>
            </p:nvSpPr>
            <p:spPr>
              <a:xfrm>
                <a:off x="2237841" y="375166"/>
                <a:ext cx="2403786" cy="362834"/>
              </a:xfrm>
              <a:custGeom>
                <a:avLst/>
                <a:gdLst/>
                <a:ahLst/>
                <a:cxnLst/>
                <a:rect l="l" t="t" r="r" b="b"/>
                <a:pathLst>
                  <a:path w="2403786" h="362834" stroke="0">
                    <a:moveTo>
                      <a:pt x="0" y="0"/>
                    </a:moveTo>
                    <a:lnTo>
                      <a:pt x="2403786" y="0"/>
                    </a:lnTo>
                    <a:lnTo>
                      <a:pt x="2403786" y="362834"/>
                    </a:lnTo>
                    <a:lnTo>
                      <a:pt x="0" y="362834"/>
                    </a:lnTo>
                    <a:lnTo>
                      <a:pt x="0" y="0"/>
                    </a:lnTo>
                    <a:close/>
                  </a:path>
                  <a:path w="2403786" h="362834" fill="none">
                    <a:moveTo>
                      <a:pt x="0" y="0"/>
                    </a:moveTo>
                    <a:lnTo>
                      <a:pt x="2403786" y="0"/>
                    </a:lnTo>
                    <a:lnTo>
                      <a:pt x="2403786" y="362834"/>
                    </a:lnTo>
                    <a:lnTo>
                      <a:pt x="0" y="362834"/>
                    </a:lnTo>
                    <a:lnTo>
                      <a:pt x="0" y="0"/>
                    </a:lnTo>
                    <a:close/>
                  </a:path>
                </a:pathLst>
              </a:custGeom>
              <a:noFill/>
              <a:ln w="6000" cap="flat">
                <a:noFill/>
              </a:ln>
            </p:spPr>
            <p:txBody>
              <a:bodyPr/>
              <a:lstStyle/>
              <a:p>
                <a:endParaRPr lang="en-US"/>
              </a:p>
            </p:txBody>
          </p:sp>
          <p:sp>
            <p:nvSpPr>
              <p:cNvPr id="473" name="Text 4">
                <a:extLst>
                  <a:ext uri="{FF2B5EF4-FFF2-40B4-BE49-F238E27FC236}">
                    <a16:creationId xmlns:a16="http://schemas.microsoft.com/office/drawing/2014/main" id="{F2570ECD-2F51-E466-5DE7-F19498339B6C}"/>
                  </a:ext>
                </a:extLst>
              </p:cNvPr>
              <p:cNvSpPr txBox="1"/>
              <p:nvPr/>
            </p:nvSpPr>
            <p:spPr>
              <a:xfrm>
                <a:off x="2236281" y="374762"/>
                <a:ext cx="2406408" cy="366000"/>
              </a:xfrm>
              <a:prstGeom prst="rect">
                <a:avLst/>
              </a:prstGeom>
              <a:noFill/>
            </p:spPr>
            <p:txBody>
              <a:bodyPr wrap="square" lIns="45720" tIns="22860" rIns="45720" bIns="22860" rtlCol="0" anchor="ctr"/>
              <a:lstStyle/>
              <a:p>
                <a:pPr marL="0" marR="0" algn="ctr">
                  <a:spcBef>
                    <a:spcPts val="0"/>
                  </a:spcBef>
                  <a:spcAft>
                    <a:spcPts val="0"/>
                  </a:spcAft>
                </a:pPr>
                <a:r>
                  <a:rPr lang="en-US" sz="1300" kern="100">
                    <a:solidFill>
                      <a:srgbClr val="1F6391"/>
                    </a:solidFill>
                    <a:effectLst/>
                    <a:latin typeface="Arial" panose="020B0604020202020204" pitchFamily="34" charset="0"/>
                    <a:ea typeface="Arial" panose="020B0604020202020204" pitchFamily="34" charset="0"/>
                    <a:cs typeface="Arial" panose="020B0604020202020204" pitchFamily="34" charset="0"/>
                  </a:rPr>
                  <a:t>Peer-to-peer</a:t>
                </a:r>
                <a:endParaRPr lang="en-US" sz="1050" kern="100">
                  <a:effectLst/>
                  <a:latin typeface="Calibri" panose="020F0502020204030204" pitchFamily="34" charset="0"/>
                  <a:ea typeface="SimSun" panose="02010600030101010101" pitchFamily="2" charset="-122"/>
                  <a:cs typeface="Arial" panose="020B0604020202020204" pitchFamily="34" charset="0"/>
                </a:endParaRPr>
              </a:p>
            </p:txBody>
          </p:sp>
        </p:grpSp>
        <p:grpSp>
          <p:nvGrpSpPr>
            <p:cNvPr id="474" name="Mac Air">
              <a:extLst>
                <a:ext uri="{FF2B5EF4-FFF2-40B4-BE49-F238E27FC236}">
                  <a16:creationId xmlns:a16="http://schemas.microsoft.com/office/drawing/2014/main" id="{3BE1E684-821C-0D91-0E0D-A9B43B1E7CE7}"/>
                </a:ext>
              </a:extLst>
            </p:cNvPr>
            <p:cNvGrpSpPr/>
            <p:nvPr/>
          </p:nvGrpSpPr>
          <p:grpSpPr>
            <a:xfrm>
              <a:off x="12097972" y="1377156"/>
              <a:ext cx="995680" cy="767715"/>
              <a:chOff x="2941436" y="761807"/>
              <a:chExt cx="996254" cy="768236"/>
            </a:xfrm>
          </p:grpSpPr>
          <p:sp>
            <p:nvSpPr>
              <p:cNvPr id="475" name="Freeform: Shape 474">
                <a:extLst>
                  <a:ext uri="{FF2B5EF4-FFF2-40B4-BE49-F238E27FC236}">
                    <a16:creationId xmlns:a16="http://schemas.microsoft.com/office/drawing/2014/main" id="{6E04D420-F823-E678-B10D-685254C34C32}"/>
                  </a:ext>
                </a:extLst>
              </p:cNvPr>
              <p:cNvSpPr/>
              <p:nvPr/>
            </p:nvSpPr>
            <p:spPr>
              <a:xfrm>
                <a:off x="2941808" y="1326707"/>
                <a:ext cx="872553" cy="203336"/>
              </a:xfrm>
              <a:custGeom>
                <a:avLst/>
                <a:gdLst/>
                <a:ahLst/>
                <a:cxnLst/>
                <a:rect l="l" t="t" r="r" b="b"/>
                <a:pathLst>
                  <a:path w="872553" h="203336" stroke="0">
                    <a:moveTo>
                      <a:pt x="872553" y="16829"/>
                    </a:moveTo>
                    <a:lnTo>
                      <a:pt x="872553" y="39504"/>
                    </a:lnTo>
                    <a:cubicBezTo>
                      <a:pt x="872553" y="39504"/>
                      <a:pt x="638712" y="186572"/>
                      <a:pt x="617504" y="196338"/>
                    </a:cubicBezTo>
                    <a:cubicBezTo>
                      <a:pt x="601089" y="203896"/>
                      <a:pt x="585307" y="204526"/>
                      <a:pt x="568262" y="202006"/>
                    </a:cubicBezTo>
                    <a:cubicBezTo>
                      <a:pt x="550149" y="199329"/>
                      <a:pt x="9583" y="19939"/>
                      <a:pt x="3240" y="14310"/>
                    </a:cubicBezTo>
                    <a:cubicBezTo>
                      <a:pt x="-2254" y="8680"/>
                      <a:pt x="902" y="0"/>
                      <a:pt x="902" y="0"/>
                    </a:cubicBezTo>
                    <a:lnTo>
                      <a:pt x="779750" y="57139"/>
                    </a:lnTo>
                    <a:lnTo>
                      <a:pt x="872553" y="16829"/>
                    </a:lnTo>
                    <a:close/>
                  </a:path>
                  <a:path w="872553" h="203336" fill="none">
                    <a:moveTo>
                      <a:pt x="872553" y="16829"/>
                    </a:moveTo>
                    <a:lnTo>
                      <a:pt x="872553" y="39504"/>
                    </a:lnTo>
                    <a:cubicBezTo>
                      <a:pt x="872553" y="39504"/>
                      <a:pt x="638712" y="186572"/>
                      <a:pt x="617504" y="196338"/>
                    </a:cubicBezTo>
                    <a:cubicBezTo>
                      <a:pt x="601089" y="203896"/>
                      <a:pt x="585307" y="204526"/>
                      <a:pt x="568262" y="202006"/>
                    </a:cubicBezTo>
                    <a:cubicBezTo>
                      <a:pt x="550149" y="199329"/>
                      <a:pt x="9583" y="19939"/>
                      <a:pt x="3240" y="14310"/>
                    </a:cubicBezTo>
                    <a:cubicBezTo>
                      <a:pt x="-2254" y="8680"/>
                      <a:pt x="902" y="0"/>
                      <a:pt x="902" y="0"/>
                    </a:cubicBezTo>
                    <a:lnTo>
                      <a:pt x="779750" y="57139"/>
                    </a:lnTo>
                    <a:lnTo>
                      <a:pt x="872553" y="16829"/>
                    </a:lnTo>
                    <a:close/>
                  </a:path>
                </a:pathLst>
              </a:custGeom>
              <a:solidFill>
                <a:srgbClr val="A7A7A7"/>
              </a:solidFill>
              <a:ln w="6000" cap="flat">
                <a:noFill/>
              </a:ln>
            </p:spPr>
            <p:txBody>
              <a:bodyPr/>
              <a:lstStyle/>
              <a:p>
                <a:endParaRPr lang="en-US"/>
              </a:p>
            </p:txBody>
          </p:sp>
          <p:sp>
            <p:nvSpPr>
              <p:cNvPr id="476" name="Freeform: Shape 475">
                <a:extLst>
                  <a:ext uri="{FF2B5EF4-FFF2-40B4-BE49-F238E27FC236}">
                    <a16:creationId xmlns:a16="http://schemas.microsoft.com/office/drawing/2014/main" id="{F8532B01-F072-8682-3BF6-1CBF33688F4D}"/>
                  </a:ext>
                </a:extLst>
              </p:cNvPr>
              <p:cNvSpPr/>
              <p:nvPr/>
            </p:nvSpPr>
            <p:spPr>
              <a:xfrm>
                <a:off x="3253634" y="761711"/>
                <a:ext cx="684056" cy="571580"/>
              </a:xfrm>
              <a:custGeom>
                <a:avLst/>
                <a:gdLst/>
                <a:ahLst/>
                <a:cxnLst/>
                <a:rect l="l" t="t" r="r" b="b"/>
                <a:pathLst>
                  <a:path w="684056" h="571580" stroke="0">
                    <a:moveTo>
                      <a:pt x="119739" y="0"/>
                    </a:moveTo>
                    <a:cubicBezTo>
                      <a:pt x="107113" y="-2024"/>
                      <a:pt x="96065" y="12148"/>
                      <a:pt x="94487" y="26319"/>
                    </a:cubicBezTo>
                    <a:cubicBezTo>
                      <a:pt x="93266" y="37274"/>
                      <a:pt x="1369" y="393209"/>
                      <a:pt x="1369" y="393209"/>
                    </a:cubicBezTo>
                    <a:cubicBezTo>
                      <a:pt x="1369" y="393209"/>
                      <a:pt x="-5733" y="411317"/>
                      <a:pt x="12417" y="416828"/>
                    </a:cubicBezTo>
                    <a:cubicBezTo>
                      <a:pt x="30567" y="422340"/>
                      <a:pt x="558496" y="569568"/>
                      <a:pt x="558496" y="569568"/>
                    </a:cubicBezTo>
                    <a:cubicBezTo>
                      <a:pt x="558496" y="569568"/>
                      <a:pt x="571123" y="579014"/>
                      <a:pt x="575857" y="556971"/>
                    </a:cubicBezTo>
                    <a:cubicBezTo>
                      <a:pt x="580592" y="534926"/>
                      <a:pt x="683179" y="139693"/>
                      <a:pt x="683179" y="139693"/>
                    </a:cubicBezTo>
                    <a:cubicBezTo>
                      <a:pt x="683179" y="139693"/>
                      <a:pt x="691072" y="117648"/>
                      <a:pt x="659506" y="111349"/>
                    </a:cubicBezTo>
                    <a:cubicBezTo>
                      <a:pt x="626097" y="104683"/>
                      <a:pt x="126052" y="0"/>
                      <a:pt x="119739" y="0"/>
                    </a:cubicBezTo>
                    <a:close/>
                  </a:path>
                  <a:path w="684056" h="571580" fill="none">
                    <a:moveTo>
                      <a:pt x="119739" y="0"/>
                    </a:moveTo>
                    <a:cubicBezTo>
                      <a:pt x="107113" y="-2024"/>
                      <a:pt x="96065" y="12148"/>
                      <a:pt x="94487" y="26319"/>
                    </a:cubicBezTo>
                    <a:cubicBezTo>
                      <a:pt x="93266" y="37274"/>
                      <a:pt x="1369" y="393209"/>
                      <a:pt x="1369" y="393209"/>
                    </a:cubicBezTo>
                    <a:cubicBezTo>
                      <a:pt x="1369" y="393209"/>
                      <a:pt x="-5733" y="411317"/>
                      <a:pt x="12417" y="416828"/>
                    </a:cubicBezTo>
                    <a:cubicBezTo>
                      <a:pt x="30567" y="422340"/>
                      <a:pt x="558496" y="569568"/>
                      <a:pt x="558496" y="569568"/>
                    </a:cubicBezTo>
                    <a:cubicBezTo>
                      <a:pt x="558496" y="569568"/>
                      <a:pt x="571123" y="579014"/>
                      <a:pt x="575857" y="556971"/>
                    </a:cubicBezTo>
                    <a:cubicBezTo>
                      <a:pt x="580592" y="534926"/>
                      <a:pt x="683179" y="139693"/>
                      <a:pt x="683179" y="139693"/>
                    </a:cubicBezTo>
                    <a:cubicBezTo>
                      <a:pt x="683179" y="139693"/>
                      <a:pt x="691072" y="117648"/>
                      <a:pt x="659506" y="111349"/>
                    </a:cubicBezTo>
                    <a:cubicBezTo>
                      <a:pt x="626097" y="104683"/>
                      <a:pt x="126052" y="0"/>
                      <a:pt x="119739" y="0"/>
                    </a:cubicBezTo>
                    <a:close/>
                  </a:path>
                </a:pathLst>
              </a:custGeom>
              <a:solidFill>
                <a:srgbClr val="A7A7A7"/>
              </a:solidFill>
              <a:ln w="6000" cap="flat">
                <a:noFill/>
              </a:ln>
            </p:spPr>
            <p:txBody>
              <a:bodyPr/>
              <a:lstStyle/>
              <a:p>
                <a:endParaRPr lang="en-US"/>
              </a:p>
            </p:txBody>
          </p:sp>
          <p:sp>
            <p:nvSpPr>
              <p:cNvPr id="477" name="Freeform: Shape 476">
                <a:extLst>
                  <a:ext uri="{FF2B5EF4-FFF2-40B4-BE49-F238E27FC236}">
                    <a16:creationId xmlns:a16="http://schemas.microsoft.com/office/drawing/2014/main" id="{1CCE7AE7-085B-51D8-D3C4-6D3F363F6E4C}"/>
                  </a:ext>
                </a:extLst>
              </p:cNvPr>
              <p:cNvSpPr/>
              <p:nvPr/>
            </p:nvSpPr>
            <p:spPr>
              <a:xfrm>
                <a:off x="3245643" y="761969"/>
                <a:ext cx="686703" cy="571579"/>
              </a:xfrm>
              <a:custGeom>
                <a:avLst/>
                <a:gdLst/>
                <a:ahLst/>
                <a:cxnLst/>
                <a:rect l="l" t="t" r="r" b="b"/>
                <a:pathLst>
                  <a:path w="686703" h="571579" stroke="0">
                    <a:moveTo>
                      <a:pt x="122382" y="0"/>
                    </a:moveTo>
                    <a:cubicBezTo>
                      <a:pt x="109755" y="-2024"/>
                      <a:pt x="98707" y="12148"/>
                      <a:pt x="97130" y="26319"/>
                    </a:cubicBezTo>
                    <a:cubicBezTo>
                      <a:pt x="95909" y="37274"/>
                      <a:pt x="1369" y="394394"/>
                      <a:pt x="1369" y="394394"/>
                    </a:cubicBezTo>
                    <a:cubicBezTo>
                      <a:pt x="1369" y="394394"/>
                      <a:pt x="-5733" y="412503"/>
                      <a:pt x="12417" y="418014"/>
                    </a:cubicBezTo>
                    <a:cubicBezTo>
                      <a:pt x="30567" y="423525"/>
                      <a:pt x="561143" y="569568"/>
                      <a:pt x="561143" y="569568"/>
                    </a:cubicBezTo>
                    <a:cubicBezTo>
                      <a:pt x="561143" y="569568"/>
                      <a:pt x="573769" y="579012"/>
                      <a:pt x="578504" y="556971"/>
                    </a:cubicBezTo>
                    <a:cubicBezTo>
                      <a:pt x="583238" y="534926"/>
                      <a:pt x="685827" y="139693"/>
                      <a:pt x="685827" y="139693"/>
                    </a:cubicBezTo>
                    <a:cubicBezTo>
                      <a:pt x="685827" y="139693"/>
                      <a:pt x="693717" y="117648"/>
                      <a:pt x="662153" y="111349"/>
                    </a:cubicBezTo>
                    <a:cubicBezTo>
                      <a:pt x="628744" y="104684"/>
                      <a:pt x="128695" y="0"/>
                      <a:pt x="122382" y="0"/>
                    </a:cubicBezTo>
                    <a:close/>
                  </a:path>
                  <a:path w="686703" h="571579" fill="none">
                    <a:moveTo>
                      <a:pt x="122382" y="0"/>
                    </a:moveTo>
                    <a:cubicBezTo>
                      <a:pt x="109755" y="-2024"/>
                      <a:pt x="98707" y="12148"/>
                      <a:pt x="97130" y="26319"/>
                    </a:cubicBezTo>
                    <a:cubicBezTo>
                      <a:pt x="95909" y="37274"/>
                      <a:pt x="1369" y="394394"/>
                      <a:pt x="1369" y="394394"/>
                    </a:cubicBezTo>
                    <a:cubicBezTo>
                      <a:pt x="1369" y="394394"/>
                      <a:pt x="-5733" y="412503"/>
                      <a:pt x="12417" y="418014"/>
                    </a:cubicBezTo>
                    <a:cubicBezTo>
                      <a:pt x="30567" y="423525"/>
                      <a:pt x="561143" y="569568"/>
                      <a:pt x="561143" y="569568"/>
                    </a:cubicBezTo>
                    <a:cubicBezTo>
                      <a:pt x="561143" y="569568"/>
                      <a:pt x="573769" y="579012"/>
                      <a:pt x="578504" y="556971"/>
                    </a:cubicBezTo>
                    <a:cubicBezTo>
                      <a:pt x="583238" y="534926"/>
                      <a:pt x="685827" y="139693"/>
                      <a:pt x="685827" y="139693"/>
                    </a:cubicBezTo>
                    <a:cubicBezTo>
                      <a:pt x="685827" y="139693"/>
                      <a:pt x="693717" y="117648"/>
                      <a:pt x="662153" y="111349"/>
                    </a:cubicBezTo>
                    <a:cubicBezTo>
                      <a:pt x="628744" y="104684"/>
                      <a:pt x="128695" y="0"/>
                      <a:pt x="122382" y="0"/>
                    </a:cubicBezTo>
                    <a:close/>
                  </a:path>
                </a:pathLst>
              </a:custGeom>
              <a:gradFill>
                <a:gsLst>
                  <a:gs pos="0">
                    <a:srgbClr val="EBEBEB"/>
                  </a:gs>
                  <a:gs pos="100000">
                    <a:srgbClr val="EBEBEB"/>
                  </a:gs>
                </a:gsLst>
                <a:lin ang="5400000" scaled="0"/>
              </a:gradFill>
              <a:ln w="6000" cap="flat">
                <a:noFill/>
              </a:ln>
            </p:spPr>
            <p:txBody>
              <a:bodyPr/>
              <a:lstStyle/>
              <a:p>
                <a:endParaRPr lang="en-US"/>
              </a:p>
            </p:txBody>
          </p:sp>
          <p:sp>
            <p:nvSpPr>
              <p:cNvPr id="478" name="Freeform: Shape 477">
                <a:extLst>
                  <a:ext uri="{FF2B5EF4-FFF2-40B4-BE49-F238E27FC236}">
                    <a16:creationId xmlns:a16="http://schemas.microsoft.com/office/drawing/2014/main" id="{8290C58F-0E7A-6AAD-E4FF-9FABAC13006E}"/>
                  </a:ext>
                </a:extLst>
              </p:cNvPr>
              <p:cNvSpPr/>
              <p:nvPr/>
            </p:nvSpPr>
            <p:spPr>
              <a:xfrm>
                <a:off x="3279642" y="806965"/>
                <a:ext cx="618264" cy="481144"/>
              </a:xfrm>
              <a:custGeom>
                <a:avLst/>
                <a:gdLst/>
                <a:ahLst/>
                <a:cxnLst/>
                <a:rect l="l" t="t" r="r" b="b"/>
                <a:pathLst>
                  <a:path w="618264" h="481144" stroke="0">
                    <a:moveTo>
                      <a:pt x="92715" y="0"/>
                    </a:moveTo>
                    <a:lnTo>
                      <a:pt x="0" y="337852"/>
                    </a:lnTo>
                    <a:lnTo>
                      <a:pt x="523987" y="481144"/>
                    </a:lnTo>
                    <a:lnTo>
                      <a:pt x="618264" y="118967"/>
                    </a:lnTo>
                    <a:lnTo>
                      <a:pt x="92715" y="0"/>
                    </a:lnTo>
                    <a:close/>
                  </a:path>
                  <a:path w="618264" h="481144" fill="none">
                    <a:moveTo>
                      <a:pt x="92715" y="0"/>
                    </a:moveTo>
                    <a:lnTo>
                      <a:pt x="0" y="337852"/>
                    </a:lnTo>
                    <a:lnTo>
                      <a:pt x="523987" y="481144"/>
                    </a:lnTo>
                    <a:lnTo>
                      <a:pt x="618264" y="118967"/>
                    </a:lnTo>
                    <a:lnTo>
                      <a:pt x="92715" y="0"/>
                    </a:lnTo>
                    <a:close/>
                  </a:path>
                </a:pathLst>
              </a:custGeom>
              <a:gradFill>
                <a:gsLst>
                  <a:gs pos="0">
                    <a:srgbClr val="2189D4"/>
                  </a:gs>
                  <a:gs pos="100000">
                    <a:srgbClr val="003E6A"/>
                  </a:gs>
                </a:gsLst>
                <a:lin ang="6300000" scaled="0"/>
              </a:gradFill>
              <a:ln w="6000" cap="flat">
                <a:noFill/>
              </a:ln>
            </p:spPr>
            <p:txBody>
              <a:bodyPr/>
              <a:lstStyle/>
              <a:p>
                <a:endParaRPr lang="en-US"/>
              </a:p>
            </p:txBody>
          </p:sp>
          <p:sp>
            <p:nvSpPr>
              <p:cNvPr id="479" name="Freeform: Shape 478">
                <a:extLst>
                  <a:ext uri="{FF2B5EF4-FFF2-40B4-BE49-F238E27FC236}">
                    <a16:creationId xmlns:a16="http://schemas.microsoft.com/office/drawing/2014/main" id="{98BA5D9F-8DDB-9715-A729-4AE74D4CB7B4}"/>
                  </a:ext>
                </a:extLst>
              </p:cNvPr>
              <p:cNvSpPr/>
              <p:nvPr/>
            </p:nvSpPr>
            <p:spPr>
              <a:xfrm>
                <a:off x="2941436" y="1183338"/>
                <a:ext cx="872642" cy="342789"/>
              </a:xfrm>
              <a:custGeom>
                <a:avLst/>
                <a:gdLst/>
                <a:ahLst/>
                <a:cxnLst/>
                <a:rect l="l" t="t" r="r" b="b"/>
                <a:pathLst>
                  <a:path w="872642" h="342789" stroke="0">
                    <a:moveTo>
                      <a:pt x="16240" y="134615"/>
                    </a:moveTo>
                    <a:cubicBezTo>
                      <a:pt x="16240" y="134615"/>
                      <a:pt x="-16903" y="145637"/>
                      <a:pt x="11506" y="156660"/>
                    </a:cubicBezTo>
                    <a:cubicBezTo>
                      <a:pt x="39914" y="167682"/>
                      <a:pt x="557587" y="337743"/>
                      <a:pt x="560743" y="339317"/>
                    </a:cubicBezTo>
                    <a:cubicBezTo>
                      <a:pt x="563899" y="340892"/>
                      <a:pt x="593255" y="348451"/>
                      <a:pt x="619139" y="334594"/>
                    </a:cubicBezTo>
                    <a:cubicBezTo>
                      <a:pt x="652776" y="316586"/>
                      <a:pt x="871218" y="166107"/>
                      <a:pt x="871218" y="166107"/>
                    </a:cubicBezTo>
                    <a:cubicBezTo>
                      <a:pt x="871218" y="166107"/>
                      <a:pt x="879555" y="153510"/>
                      <a:pt x="855879" y="147212"/>
                    </a:cubicBezTo>
                    <a:cubicBezTo>
                      <a:pt x="834045" y="141403"/>
                      <a:pt x="311376" y="0"/>
                      <a:pt x="316112" y="0"/>
                    </a:cubicBezTo>
                    <a:cubicBezTo>
                      <a:pt x="316112" y="0"/>
                      <a:pt x="295594" y="-2379"/>
                      <a:pt x="268764" y="11793"/>
                    </a:cubicBezTo>
                    <a:lnTo>
                      <a:pt x="16240" y="134615"/>
                    </a:lnTo>
                    <a:close/>
                  </a:path>
                  <a:path w="872642" h="342789" fill="none">
                    <a:moveTo>
                      <a:pt x="16240" y="134615"/>
                    </a:moveTo>
                    <a:cubicBezTo>
                      <a:pt x="16240" y="134615"/>
                      <a:pt x="-16903" y="145637"/>
                      <a:pt x="11506" y="156660"/>
                    </a:cubicBezTo>
                    <a:cubicBezTo>
                      <a:pt x="39914" y="167682"/>
                      <a:pt x="557587" y="337743"/>
                      <a:pt x="560743" y="339317"/>
                    </a:cubicBezTo>
                    <a:cubicBezTo>
                      <a:pt x="563899" y="340892"/>
                      <a:pt x="593255" y="348451"/>
                      <a:pt x="619139" y="334594"/>
                    </a:cubicBezTo>
                    <a:cubicBezTo>
                      <a:pt x="652776" y="316586"/>
                      <a:pt x="871218" y="166107"/>
                      <a:pt x="871218" y="166107"/>
                    </a:cubicBezTo>
                    <a:cubicBezTo>
                      <a:pt x="871218" y="166107"/>
                      <a:pt x="879555" y="153510"/>
                      <a:pt x="855879" y="147212"/>
                    </a:cubicBezTo>
                    <a:cubicBezTo>
                      <a:pt x="834045" y="141403"/>
                      <a:pt x="311376" y="0"/>
                      <a:pt x="316112" y="0"/>
                    </a:cubicBezTo>
                    <a:cubicBezTo>
                      <a:pt x="316112" y="0"/>
                      <a:pt x="295594" y="-2379"/>
                      <a:pt x="268764" y="11793"/>
                    </a:cubicBezTo>
                    <a:lnTo>
                      <a:pt x="16240" y="134615"/>
                    </a:lnTo>
                    <a:close/>
                  </a:path>
                </a:pathLst>
              </a:custGeom>
              <a:gradFill>
                <a:gsLst>
                  <a:gs pos="0">
                    <a:srgbClr val="D4D4D4"/>
                  </a:gs>
                  <a:gs pos="8000">
                    <a:srgbClr val="E6E6E6"/>
                  </a:gs>
                  <a:gs pos="33000">
                    <a:srgbClr val="D6D6D6"/>
                  </a:gs>
                  <a:gs pos="82000">
                    <a:srgbClr val="DDDDDD"/>
                  </a:gs>
                  <a:gs pos="100000">
                    <a:srgbClr val="C9C9C9"/>
                  </a:gs>
                </a:gsLst>
                <a:lin ang="5400000" scaled="0"/>
              </a:gradFill>
              <a:ln w="6000" cap="flat">
                <a:noFill/>
              </a:ln>
            </p:spPr>
            <p:txBody>
              <a:bodyPr/>
              <a:lstStyle/>
              <a:p>
                <a:endParaRPr lang="en-US"/>
              </a:p>
            </p:txBody>
          </p:sp>
          <p:sp>
            <p:nvSpPr>
              <p:cNvPr id="480" name="Freeform: Shape 479">
                <a:extLst>
                  <a:ext uri="{FF2B5EF4-FFF2-40B4-BE49-F238E27FC236}">
                    <a16:creationId xmlns:a16="http://schemas.microsoft.com/office/drawing/2014/main" id="{C1FF47DC-0A47-BFBA-D3EE-56BF96E9AE8E}"/>
                  </a:ext>
                </a:extLst>
              </p:cNvPr>
              <p:cNvSpPr/>
              <p:nvPr/>
            </p:nvSpPr>
            <p:spPr>
              <a:xfrm>
                <a:off x="3302640" y="1195017"/>
                <a:ext cx="432402" cy="129263"/>
              </a:xfrm>
              <a:custGeom>
                <a:avLst/>
                <a:gdLst/>
                <a:ahLst/>
                <a:cxnLst/>
                <a:rect l="l" t="t" r="r" b="b"/>
                <a:pathLst>
                  <a:path w="432402" h="129263" stroke="0">
                    <a:moveTo>
                      <a:pt x="10507" y="0"/>
                    </a:moveTo>
                    <a:cubicBezTo>
                      <a:pt x="10507" y="0"/>
                      <a:pt x="2154" y="9669"/>
                      <a:pt x="1435" y="10603"/>
                    </a:cubicBezTo>
                    <a:cubicBezTo>
                      <a:pt x="0" y="11538"/>
                      <a:pt x="-2984" y="13753"/>
                      <a:pt x="7729" y="17718"/>
                    </a:cubicBezTo>
                    <a:cubicBezTo>
                      <a:pt x="19455" y="22058"/>
                      <a:pt x="408739" y="129263"/>
                      <a:pt x="408739" y="129263"/>
                    </a:cubicBezTo>
                    <a:cubicBezTo>
                      <a:pt x="408739" y="129263"/>
                      <a:pt x="415369" y="130021"/>
                      <a:pt x="420741" y="125243"/>
                    </a:cubicBezTo>
                    <a:cubicBezTo>
                      <a:pt x="426415" y="120197"/>
                      <a:pt x="432402" y="116213"/>
                      <a:pt x="432402" y="116213"/>
                    </a:cubicBezTo>
                    <a:lnTo>
                      <a:pt x="10507" y="0"/>
                    </a:lnTo>
                    <a:close/>
                  </a:path>
                  <a:path w="432402" h="129263" fill="none">
                    <a:moveTo>
                      <a:pt x="10507" y="0"/>
                    </a:moveTo>
                    <a:cubicBezTo>
                      <a:pt x="10507" y="0"/>
                      <a:pt x="2154" y="9669"/>
                      <a:pt x="1435" y="10603"/>
                    </a:cubicBezTo>
                    <a:cubicBezTo>
                      <a:pt x="0" y="11538"/>
                      <a:pt x="-2984" y="13753"/>
                      <a:pt x="7729" y="17718"/>
                    </a:cubicBezTo>
                    <a:cubicBezTo>
                      <a:pt x="19455" y="22058"/>
                      <a:pt x="408739" y="129263"/>
                      <a:pt x="408739" y="129263"/>
                    </a:cubicBezTo>
                    <a:cubicBezTo>
                      <a:pt x="408739" y="129263"/>
                      <a:pt x="415369" y="130021"/>
                      <a:pt x="420741" y="125243"/>
                    </a:cubicBezTo>
                    <a:cubicBezTo>
                      <a:pt x="426415" y="120197"/>
                      <a:pt x="432402" y="116213"/>
                      <a:pt x="432402" y="116213"/>
                    </a:cubicBezTo>
                    <a:lnTo>
                      <a:pt x="10507" y="0"/>
                    </a:lnTo>
                    <a:close/>
                  </a:path>
                </a:pathLst>
              </a:custGeom>
              <a:gradFill>
                <a:gsLst>
                  <a:gs pos="26000">
                    <a:srgbClr val="414141"/>
                  </a:gs>
                  <a:gs pos="37000">
                    <a:srgbClr val="4F4F4F"/>
                  </a:gs>
                  <a:gs pos="78000">
                    <a:srgbClr val="212121"/>
                  </a:gs>
                </a:gsLst>
                <a:lin ang="3720000" scaled="0"/>
              </a:gradFill>
              <a:ln w="6000" cap="flat">
                <a:noFill/>
              </a:ln>
            </p:spPr>
            <p:txBody>
              <a:bodyPr/>
              <a:lstStyle/>
              <a:p>
                <a:endParaRPr lang="en-US"/>
              </a:p>
            </p:txBody>
          </p:sp>
          <p:sp>
            <p:nvSpPr>
              <p:cNvPr id="481" name="Freeform: Shape 480">
                <a:extLst>
                  <a:ext uri="{FF2B5EF4-FFF2-40B4-BE49-F238E27FC236}">
                    <a16:creationId xmlns:a16="http://schemas.microsoft.com/office/drawing/2014/main" id="{CB81E375-D151-3CB6-37C4-202565EF89C8}"/>
                  </a:ext>
                </a:extLst>
              </p:cNvPr>
              <p:cNvSpPr/>
              <p:nvPr/>
            </p:nvSpPr>
            <p:spPr>
              <a:xfrm rot="-420000">
                <a:off x="3072587" y="1183553"/>
                <a:ext cx="681240" cy="290711"/>
              </a:xfrm>
              <a:custGeom>
                <a:avLst/>
                <a:gdLst/>
                <a:ahLst/>
                <a:cxnLst/>
                <a:rect l="l" t="t" r="r" b="b"/>
                <a:pathLst>
                  <a:path w="681240" h="290711" stroke="0">
                    <a:moveTo>
                      <a:pt x="183414" y="0"/>
                    </a:moveTo>
                    <a:lnTo>
                      <a:pt x="0" y="62519"/>
                    </a:lnTo>
                    <a:lnTo>
                      <a:pt x="509360" y="290711"/>
                    </a:lnTo>
                    <a:lnTo>
                      <a:pt x="681240" y="205472"/>
                    </a:lnTo>
                    <a:lnTo>
                      <a:pt x="183414" y="0"/>
                    </a:lnTo>
                    <a:close/>
                  </a:path>
                  <a:path w="681240" h="290711" fill="none">
                    <a:moveTo>
                      <a:pt x="183414" y="0"/>
                    </a:moveTo>
                    <a:lnTo>
                      <a:pt x="0" y="62519"/>
                    </a:lnTo>
                    <a:lnTo>
                      <a:pt x="509360" y="290711"/>
                    </a:lnTo>
                    <a:lnTo>
                      <a:pt x="681240" y="205472"/>
                    </a:lnTo>
                    <a:lnTo>
                      <a:pt x="183414" y="0"/>
                    </a:lnTo>
                    <a:close/>
                  </a:path>
                </a:pathLst>
              </a:custGeom>
              <a:gradFill>
                <a:gsLst>
                  <a:gs pos="26000">
                    <a:srgbClr val="414141"/>
                  </a:gs>
                  <a:gs pos="37000">
                    <a:srgbClr val="4F4F4F"/>
                  </a:gs>
                  <a:gs pos="78000">
                    <a:srgbClr val="212121"/>
                  </a:gs>
                </a:gsLst>
                <a:lin ang="3720000" scaled="0"/>
              </a:gradFill>
              <a:ln w="6000" cap="flat">
                <a:noFill/>
              </a:ln>
            </p:spPr>
            <p:txBody>
              <a:bodyPr/>
              <a:lstStyle/>
              <a:p>
                <a:endParaRPr lang="en-US"/>
              </a:p>
            </p:txBody>
          </p:sp>
          <p:sp>
            <p:nvSpPr>
              <p:cNvPr id="482" name="Freeform: Shape 481">
                <a:extLst>
                  <a:ext uri="{FF2B5EF4-FFF2-40B4-BE49-F238E27FC236}">
                    <a16:creationId xmlns:a16="http://schemas.microsoft.com/office/drawing/2014/main" id="{B55EDCB0-5E5B-88EC-CCF1-253EE421667B}"/>
                  </a:ext>
                </a:extLst>
              </p:cNvPr>
              <p:cNvSpPr/>
              <p:nvPr/>
            </p:nvSpPr>
            <p:spPr>
              <a:xfrm rot="24000">
                <a:off x="3229412" y="1215987"/>
                <a:ext cx="47336" cy="20150"/>
              </a:xfrm>
              <a:custGeom>
                <a:avLst/>
                <a:gdLst/>
                <a:ahLst/>
                <a:cxnLst/>
                <a:rect l="l" t="t" r="r" b="b"/>
                <a:pathLst>
                  <a:path w="47336" h="20150" stroke="0">
                    <a:moveTo>
                      <a:pt x="0" y="12594"/>
                    </a:moveTo>
                    <a:lnTo>
                      <a:pt x="21301" y="0"/>
                    </a:lnTo>
                    <a:lnTo>
                      <a:pt x="47336" y="7871"/>
                    </a:lnTo>
                    <a:lnTo>
                      <a:pt x="25246" y="20150"/>
                    </a:lnTo>
                    <a:lnTo>
                      <a:pt x="0" y="12594"/>
                    </a:lnTo>
                    <a:close/>
                  </a:path>
                  <a:path w="47336" h="20150" fill="none">
                    <a:moveTo>
                      <a:pt x="0" y="12594"/>
                    </a:moveTo>
                    <a:lnTo>
                      <a:pt x="21301" y="0"/>
                    </a:lnTo>
                    <a:lnTo>
                      <a:pt x="47336" y="7871"/>
                    </a:lnTo>
                    <a:lnTo>
                      <a:pt x="25246" y="20150"/>
                    </a:lnTo>
                    <a:lnTo>
                      <a:pt x="0" y="12594"/>
                    </a:lnTo>
                    <a:close/>
                  </a:path>
                </a:pathLst>
              </a:custGeom>
              <a:solidFill>
                <a:srgbClr val="868686"/>
              </a:solidFill>
              <a:ln w="6000" cap="flat">
                <a:noFill/>
              </a:ln>
            </p:spPr>
            <p:txBody>
              <a:bodyPr/>
              <a:lstStyle/>
              <a:p>
                <a:endParaRPr lang="en-US"/>
              </a:p>
            </p:txBody>
          </p:sp>
          <p:sp>
            <p:nvSpPr>
              <p:cNvPr id="483" name="Freeform: Shape 482">
                <a:extLst>
                  <a:ext uri="{FF2B5EF4-FFF2-40B4-BE49-F238E27FC236}">
                    <a16:creationId xmlns:a16="http://schemas.microsoft.com/office/drawing/2014/main" id="{29276C9D-79D6-37F4-66EF-6B91A31EC4A6}"/>
                  </a:ext>
                </a:extLst>
              </p:cNvPr>
              <p:cNvSpPr/>
              <p:nvPr/>
            </p:nvSpPr>
            <p:spPr>
              <a:xfrm rot="24000">
                <a:off x="3260129" y="1224233"/>
                <a:ext cx="47336" cy="20150"/>
              </a:xfrm>
              <a:custGeom>
                <a:avLst/>
                <a:gdLst/>
                <a:ahLst/>
                <a:cxnLst/>
                <a:rect l="l" t="t" r="r" b="b"/>
                <a:pathLst>
                  <a:path w="47336" h="20150" stroke="0">
                    <a:moveTo>
                      <a:pt x="0" y="12594"/>
                    </a:moveTo>
                    <a:lnTo>
                      <a:pt x="21301" y="0"/>
                    </a:lnTo>
                    <a:lnTo>
                      <a:pt x="47336" y="7871"/>
                    </a:lnTo>
                    <a:lnTo>
                      <a:pt x="25246" y="20150"/>
                    </a:lnTo>
                    <a:lnTo>
                      <a:pt x="0" y="12594"/>
                    </a:lnTo>
                    <a:close/>
                  </a:path>
                  <a:path w="47336" h="20150" fill="none">
                    <a:moveTo>
                      <a:pt x="0" y="12594"/>
                    </a:moveTo>
                    <a:lnTo>
                      <a:pt x="21301" y="0"/>
                    </a:lnTo>
                    <a:lnTo>
                      <a:pt x="47336" y="7871"/>
                    </a:lnTo>
                    <a:lnTo>
                      <a:pt x="25246" y="20150"/>
                    </a:lnTo>
                    <a:lnTo>
                      <a:pt x="0" y="12594"/>
                    </a:lnTo>
                    <a:close/>
                  </a:path>
                </a:pathLst>
              </a:custGeom>
              <a:solidFill>
                <a:srgbClr val="868686"/>
              </a:solidFill>
              <a:ln w="6000" cap="flat">
                <a:noFill/>
              </a:ln>
            </p:spPr>
            <p:txBody>
              <a:bodyPr/>
              <a:lstStyle/>
              <a:p>
                <a:endParaRPr lang="en-US"/>
              </a:p>
            </p:txBody>
          </p:sp>
          <p:sp>
            <p:nvSpPr>
              <p:cNvPr id="484" name="Freeform: Shape 483">
                <a:extLst>
                  <a:ext uri="{FF2B5EF4-FFF2-40B4-BE49-F238E27FC236}">
                    <a16:creationId xmlns:a16="http://schemas.microsoft.com/office/drawing/2014/main" id="{260ABB90-64CD-9E02-6ADF-95C0C7A6B508}"/>
                  </a:ext>
                </a:extLst>
              </p:cNvPr>
              <p:cNvSpPr/>
              <p:nvPr/>
            </p:nvSpPr>
            <p:spPr>
              <a:xfrm rot="24000">
                <a:off x="3292582" y="1233325"/>
                <a:ext cx="47336" cy="20150"/>
              </a:xfrm>
              <a:custGeom>
                <a:avLst/>
                <a:gdLst/>
                <a:ahLst/>
                <a:cxnLst/>
                <a:rect l="l" t="t" r="r" b="b"/>
                <a:pathLst>
                  <a:path w="47336" h="20150" stroke="0">
                    <a:moveTo>
                      <a:pt x="0" y="12594"/>
                    </a:moveTo>
                    <a:lnTo>
                      <a:pt x="21301" y="0"/>
                    </a:lnTo>
                    <a:lnTo>
                      <a:pt x="47336" y="7871"/>
                    </a:lnTo>
                    <a:lnTo>
                      <a:pt x="25246" y="20150"/>
                    </a:lnTo>
                    <a:lnTo>
                      <a:pt x="0" y="12594"/>
                    </a:lnTo>
                    <a:close/>
                  </a:path>
                  <a:path w="47336" h="20150" fill="none">
                    <a:moveTo>
                      <a:pt x="0" y="12594"/>
                    </a:moveTo>
                    <a:lnTo>
                      <a:pt x="21301" y="0"/>
                    </a:lnTo>
                    <a:lnTo>
                      <a:pt x="47336" y="7871"/>
                    </a:lnTo>
                    <a:lnTo>
                      <a:pt x="25246" y="20150"/>
                    </a:lnTo>
                    <a:lnTo>
                      <a:pt x="0" y="12594"/>
                    </a:lnTo>
                    <a:close/>
                  </a:path>
                </a:pathLst>
              </a:custGeom>
              <a:solidFill>
                <a:srgbClr val="868686"/>
              </a:solidFill>
              <a:ln w="6000" cap="flat">
                <a:noFill/>
              </a:ln>
            </p:spPr>
            <p:txBody>
              <a:bodyPr/>
              <a:lstStyle/>
              <a:p>
                <a:endParaRPr lang="en-US"/>
              </a:p>
            </p:txBody>
          </p:sp>
          <p:sp>
            <p:nvSpPr>
              <p:cNvPr id="485" name="Freeform: Shape 484">
                <a:extLst>
                  <a:ext uri="{FF2B5EF4-FFF2-40B4-BE49-F238E27FC236}">
                    <a16:creationId xmlns:a16="http://schemas.microsoft.com/office/drawing/2014/main" id="{0BB038CD-6C2B-7F77-2EA9-5589D0123A89}"/>
                  </a:ext>
                </a:extLst>
              </p:cNvPr>
              <p:cNvSpPr/>
              <p:nvPr/>
            </p:nvSpPr>
            <p:spPr>
              <a:xfrm rot="24000">
                <a:off x="3323293" y="1242467"/>
                <a:ext cx="47336" cy="20150"/>
              </a:xfrm>
              <a:custGeom>
                <a:avLst/>
                <a:gdLst/>
                <a:ahLst/>
                <a:cxnLst/>
                <a:rect l="l" t="t" r="r" b="b"/>
                <a:pathLst>
                  <a:path w="47336" h="20150" stroke="0">
                    <a:moveTo>
                      <a:pt x="0" y="12594"/>
                    </a:moveTo>
                    <a:lnTo>
                      <a:pt x="21301" y="0"/>
                    </a:lnTo>
                    <a:lnTo>
                      <a:pt x="47336" y="7871"/>
                    </a:lnTo>
                    <a:lnTo>
                      <a:pt x="25246" y="20150"/>
                    </a:lnTo>
                    <a:lnTo>
                      <a:pt x="0" y="12594"/>
                    </a:lnTo>
                    <a:close/>
                  </a:path>
                  <a:path w="47336" h="20150" fill="none">
                    <a:moveTo>
                      <a:pt x="0" y="12594"/>
                    </a:moveTo>
                    <a:lnTo>
                      <a:pt x="21301" y="0"/>
                    </a:lnTo>
                    <a:lnTo>
                      <a:pt x="47336" y="7871"/>
                    </a:lnTo>
                    <a:lnTo>
                      <a:pt x="25246" y="20150"/>
                    </a:lnTo>
                    <a:lnTo>
                      <a:pt x="0" y="12594"/>
                    </a:lnTo>
                    <a:close/>
                  </a:path>
                </a:pathLst>
              </a:custGeom>
              <a:solidFill>
                <a:srgbClr val="868686"/>
              </a:solidFill>
              <a:ln w="6000" cap="flat">
                <a:noFill/>
              </a:ln>
            </p:spPr>
            <p:txBody>
              <a:bodyPr/>
              <a:lstStyle/>
              <a:p>
                <a:endParaRPr lang="en-US"/>
              </a:p>
            </p:txBody>
          </p:sp>
          <p:sp>
            <p:nvSpPr>
              <p:cNvPr id="486" name="Freeform: Shape 485">
                <a:extLst>
                  <a:ext uri="{FF2B5EF4-FFF2-40B4-BE49-F238E27FC236}">
                    <a16:creationId xmlns:a16="http://schemas.microsoft.com/office/drawing/2014/main" id="{167FF793-B752-55F5-4DA8-64E19653B02C}"/>
                  </a:ext>
                </a:extLst>
              </p:cNvPr>
              <p:cNvSpPr/>
              <p:nvPr/>
            </p:nvSpPr>
            <p:spPr>
              <a:xfrm rot="24000">
                <a:off x="3355427" y="1251574"/>
                <a:ext cx="47336" cy="20150"/>
              </a:xfrm>
              <a:custGeom>
                <a:avLst/>
                <a:gdLst/>
                <a:ahLst/>
                <a:cxnLst/>
                <a:rect l="l" t="t" r="r" b="b"/>
                <a:pathLst>
                  <a:path w="47336" h="20150" stroke="0">
                    <a:moveTo>
                      <a:pt x="0" y="12594"/>
                    </a:moveTo>
                    <a:lnTo>
                      <a:pt x="21301" y="0"/>
                    </a:lnTo>
                    <a:lnTo>
                      <a:pt x="47336" y="7871"/>
                    </a:lnTo>
                    <a:lnTo>
                      <a:pt x="25246" y="20150"/>
                    </a:lnTo>
                    <a:lnTo>
                      <a:pt x="0" y="12594"/>
                    </a:lnTo>
                    <a:close/>
                  </a:path>
                  <a:path w="47336" h="20150" fill="none">
                    <a:moveTo>
                      <a:pt x="0" y="12594"/>
                    </a:moveTo>
                    <a:lnTo>
                      <a:pt x="21301" y="0"/>
                    </a:lnTo>
                    <a:lnTo>
                      <a:pt x="47336" y="7871"/>
                    </a:lnTo>
                    <a:lnTo>
                      <a:pt x="25246" y="20150"/>
                    </a:lnTo>
                    <a:lnTo>
                      <a:pt x="0" y="12594"/>
                    </a:lnTo>
                    <a:close/>
                  </a:path>
                </a:pathLst>
              </a:custGeom>
              <a:solidFill>
                <a:srgbClr val="868686"/>
              </a:solidFill>
              <a:ln w="6000" cap="flat">
                <a:noFill/>
              </a:ln>
            </p:spPr>
            <p:txBody>
              <a:bodyPr/>
              <a:lstStyle/>
              <a:p>
                <a:endParaRPr lang="en-US"/>
              </a:p>
            </p:txBody>
          </p:sp>
          <p:sp>
            <p:nvSpPr>
              <p:cNvPr id="487" name="Freeform: Shape 486">
                <a:extLst>
                  <a:ext uri="{FF2B5EF4-FFF2-40B4-BE49-F238E27FC236}">
                    <a16:creationId xmlns:a16="http://schemas.microsoft.com/office/drawing/2014/main" id="{742E45E7-A787-22D9-F567-293AECB92CC0}"/>
                  </a:ext>
                </a:extLst>
              </p:cNvPr>
              <p:cNvSpPr/>
              <p:nvPr/>
            </p:nvSpPr>
            <p:spPr>
              <a:xfrm rot="24000">
                <a:off x="3389096" y="1261190"/>
                <a:ext cx="47336" cy="21217"/>
              </a:xfrm>
              <a:custGeom>
                <a:avLst/>
                <a:gdLst/>
                <a:ahLst/>
                <a:cxnLst/>
                <a:rect l="l" t="t" r="r" b="b"/>
                <a:pathLst>
                  <a:path w="47336" h="21217" stroke="0">
                    <a:moveTo>
                      <a:pt x="0" y="13261"/>
                    </a:moveTo>
                    <a:lnTo>
                      <a:pt x="21301" y="0"/>
                    </a:lnTo>
                    <a:lnTo>
                      <a:pt x="47336" y="8288"/>
                    </a:lnTo>
                    <a:lnTo>
                      <a:pt x="25246" y="21217"/>
                    </a:lnTo>
                    <a:lnTo>
                      <a:pt x="0" y="13261"/>
                    </a:lnTo>
                    <a:close/>
                  </a:path>
                  <a:path w="47336" h="21217" fill="none">
                    <a:moveTo>
                      <a:pt x="0" y="13261"/>
                    </a:moveTo>
                    <a:lnTo>
                      <a:pt x="21301" y="0"/>
                    </a:lnTo>
                    <a:lnTo>
                      <a:pt x="47336" y="8288"/>
                    </a:lnTo>
                    <a:lnTo>
                      <a:pt x="25246" y="21217"/>
                    </a:lnTo>
                    <a:lnTo>
                      <a:pt x="0" y="13261"/>
                    </a:lnTo>
                    <a:close/>
                  </a:path>
                </a:pathLst>
              </a:custGeom>
              <a:solidFill>
                <a:srgbClr val="868686"/>
              </a:solidFill>
              <a:ln w="6000" cap="flat">
                <a:noFill/>
              </a:ln>
            </p:spPr>
            <p:txBody>
              <a:bodyPr/>
              <a:lstStyle/>
              <a:p>
                <a:endParaRPr lang="en-US"/>
              </a:p>
            </p:txBody>
          </p:sp>
          <p:sp>
            <p:nvSpPr>
              <p:cNvPr id="488" name="Freeform: Shape 487">
                <a:extLst>
                  <a:ext uri="{FF2B5EF4-FFF2-40B4-BE49-F238E27FC236}">
                    <a16:creationId xmlns:a16="http://schemas.microsoft.com/office/drawing/2014/main" id="{1E34A0D3-E32E-A97A-C83F-4D285C59EB2E}"/>
                  </a:ext>
                </a:extLst>
              </p:cNvPr>
              <p:cNvSpPr/>
              <p:nvPr/>
            </p:nvSpPr>
            <p:spPr>
              <a:xfrm rot="24000">
                <a:off x="3422843" y="1270208"/>
                <a:ext cx="47555" cy="21217"/>
              </a:xfrm>
              <a:custGeom>
                <a:avLst/>
                <a:gdLst/>
                <a:ahLst/>
                <a:cxnLst/>
                <a:rect l="l" t="t" r="r" b="b"/>
                <a:pathLst>
                  <a:path w="47555" h="21217" stroke="0">
                    <a:moveTo>
                      <a:pt x="0" y="13889"/>
                    </a:moveTo>
                    <a:lnTo>
                      <a:pt x="20197" y="0"/>
                    </a:lnTo>
                    <a:lnTo>
                      <a:pt x="47555" y="8288"/>
                    </a:lnTo>
                    <a:lnTo>
                      <a:pt x="25465" y="21217"/>
                    </a:lnTo>
                    <a:lnTo>
                      <a:pt x="0" y="13889"/>
                    </a:lnTo>
                    <a:close/>
                  </a:path>
                  <a:path w="47555" h="21217" fill="none">
                    <a:moveTo>
                      <a:pt x="0" y="13889"/>
                    </a:moveTo>
                    <a:lnTo>
                      <a:pt x="20197" y="0"/>
                    </a:lnTo>
                    <a:lnTo>
                      <a:pt x="47555" y="8288"/>
                    </a:lnTo>
                    <a:lnTo>
                      <a:pt x="25465" y="21217"/>
                    </a:lnTo>
                    <a:lnTo>
                      <a:pt x="0" y="13889"/>
                    </a:lnTo>
                    <a:close/>
                  </a:path>
                </a:pathLst>
              </a:custGeom>
              <a:solidFill>
                <a:srgbClr val="868686"/>
              </a:solidFill>
              <a:ln w="6000" cap="flat">
                <a:noFill/>
              </a:ln>
            </p:spPr>
            <p:txBody>
              <a:bodyPr/>
              <a:lstStyle/>
              <a:p>
                <a:endParaRPr lang="en-US"/>
              </a:p>
            </p:txBody>
          </p:sp>
          <p:sp>
            <p:nvSpPr>
              <p:cNvPr id="489" name="Freeform: Shape 488">
                <a:extLst>
                  <a:ext uri="{FF2B5EF4-FFF2-40B4-BE49-F238E27FC236}">
                    <a16:creationId xmlns:a16="http://schemas.microsoft.com/office/drawing/2014/main" id="{681E7A37-A2F9-1652-B833-B7C1D07E267E}"/>
                  </a:ext>
                </a:extLst>
              </p:cNvPr>
              <p:cNvSpPr/>
              <p:nvPr/>
            </p:nvSpPr>
            <p:spPr>
              <a:xfrm rot="24000">
                <a:off x="3456809" y="1280160"/>
                <a:ext cx="47555" cy="20114"/>
              </a:xfrm>
              <a:custGeom>
                <a:avLst/>
                <a:gdLst/>
                <a:ahLst/>
                <a:cxnLst/>
                <a:rect l="l" t="t" r="r" b="b"/>
                <a:pathLst>
                  <a:path w="47555" h="20114" stroke="0">
                    <a:moveTo>
                      <a:pt x="0" y="12786"/>
                    </a:moveTo>
                    <a:lnTo>
                      <a:pt x="20197" y="0"/>
                    </a:lnTo>
                    <a:lnTo>
                      <a:pt x="47555" y="7185"/>
                    </a:lnTo>
                    <a:lnTo>
                      <a:pt x="25465" y="20114"/>
                    </a:lnTo>
                    <a:lnTo>
                      <a:pt x="0" y="12786"/>
                    </a:lnTo>
                    <a:close/>
                  </a:path>
                  <a:path w="47555" h="20114" fill="none">
                    <a:moveTo>
                      <a:pt x="0" y="12786"/>
                    </a:moveTo>
                    <a:lnTo>
                      <a:pt x="20197" y="0"/>
                    </a:lnTo>
                    <a:lnTo>
                      <a:pt x="47555" y="7185"/>
                    </a:lnTo>
                    <a:lnTo>
                      <a:pt x="25465" y="20114"/>
                    </a:lnTo>
                    <a:lnTo>
                      <a:pt x="0" y="12786"/>
                    </a:lnTo>
                    <a:close/>
                  </a:path>
                </a:pathLst>
              </a:custGeom>
              <a:solidFill>
                <a:srgbClr val="868686"/>
              </a:solidFill>
              <a:ln w="6000" cap="flat">
                <a:noFill/>
              </a:ln>
            </p:spPr>
            <p:txBody>
              <a:bodyPr/>
              <a:lstStyle/>
              <a:p>
                <a:endParaRPr lang="en-US"/>
              </a:p>
            </p:txBody>
          </p:sp>
          <p:sp>
            <p:nvSpPr>
              <p:cNvPr id="490" name="Freeform: Shape 489">
                <a:extLst>
                  <a:ext uri="{FF2B5EF4-FFF2-40B4-BE49-F238E27FC236}">
                    <a16:creationId xmlns:a16="http://schemas.microsoft.com/office/drawing/2014/main" id="{4566E359-3105-347E-2DAD-7D57D9E53AC9}"/>
                  </a:ext>
                </a:extLst>
              </p:cNvPr>
              <p:cNvSpPr/>
              <p:nvPr/>
            </p:nvSpPr>
            <p:spPr>
              <a:xfrm rot="24000">
                <a:off x="3488569" y="1288148"/>
                <a:ext cx="47170" cy="19488"/>
              </a:xfrm>
              <a:custGeom>
                <a:avLst/>
                <a:gdLst/>
                <a:ahLst/>
                <a:cxnLst/>
                <a:rect l="l" t="t" r="r" b="b"/>
                <a:pathLst>
                  <a:path w="47170" h="19488" stroke="0">
                    <a:moveTo>
                      <a:pt x="0" y="14060"/>
                    </a:moveTo>
                    <a:lnTo>
                      <a:pt x="21687" y="0"/>
                    </a:lnTo>
                    <a:lnTo>
                      <a:pt x="47170" y="6859"/>
                    </a:lnTo>
                    <a:lnTo>
                      <a:pt x="25465" y="19488"/>
                    </a:lnTo>
                    <a:lnTo>
                      <a:pt x="0" y="14060"/>
                    </a:lnTo>
                    <a:close/>
                  </a:path>
                  <a:path w="47170" h="19488" fill="none">
                    <a:moveTo>
                      <a:pt x="0" y="14060"/>
                    </a:moveTo>
                    <a:lnTo>
                      <a:pt x="21687" y="0"/>
                    </a:lnTo>
                    <a:lnTo>
                      <a:pt x="47170" y="6859"/>
                    </a:lnTo>
                    <a:lnTo>
                      <a:pt x="25465" y="19488"/>
                    </a:lnTo>
                    <a:lnTo>
                      <a:pt x="0" y="14060"/>
                    </a:lnTo>
                    <a:close/>
                  </a:path>
                </a:pathLst>
              </a:custGeom>
              <a:solidFill>
                <a:srgbClr val="868686"/>
              </a:solidFill>
              <a:ln w="6000" cap="flat">
                <a:noFill/>
              </a:ln>
            </p:spPr>
            <p:txBody>
              <a:bodyPr/>
              <a:lstStyle/>
              <a:p>
                <a:endParaRPr lang="en-US"/>
              </a:p>
            </p:txBody>
          </p:sp>
          <p:sp>
            <p:nvSpPr>
              <p:cNvPr id="491" name="Freeform: Shape 490">
                <a:extLst>
                  <a:ext uri="{FF2B5EF4-FFF2-40B4-BE49-F238E27FC236}">
                    <a16:creationId xmlns:a16="http://schemas.microsoft.com/office/drawing/2014/main" id="{6E0260DD-A646-C2A9-82AF-278BB3F285D5}"/>
                  </a:ext>
                </a:extLst>
              </p:cNvPr>
              <p:cNvSpPr/>
              <p:nvPr/>
            </p:nvSpPr>
            <p:spPr>
              <a:xfrm rot="24000">
                <a:off x="3521538" y="1296010"/>
                <a:ext cx="49344" cy="22927"/>
              </a:xfrm>
              <a:custGeom>
                <a:avLst/>
                <a:gdLst/>
                <a:ahLst/>
                <a:cxnLst/>
                <a:rect l="l" t="t" r="r" b="b"/>
                <a:pathLst>
                  <a:path w="49344" h="22927" stroke="0">
                    <a:moveTo>
                      <a:pt x="0" y="14082"/>
                    </a:moveTo>
                    <a:lnTo>
                      <a:pt x="21047" y="0"/>
                    </a:lnTo>
                    <a:lnTo>
                      <a:pt x="49344" y="7452"/>
                    </a:lnTo>
                    <a:lnTo>
                      <a:pt x="28435" y="22927"/>
                    </a:lnTo>
                    <a:lnTo>
                      <a:pt x="0" y="14082"/>
                    </a:lnTo>
                    <a:close/>
                  </a:path>
                  <a:path w="49344" h="22927" fill="none">
                    <a:moveTo>
                      <a:pt x="0" y="14082"/>
                    </a:moveTo>
                    <a:lnTo>
                      <a:pt x="21047" y="0"/>
                    </a:lnTo>
                    <a:lnTo>
                      <a:pt x="49344" y="7452"/>
                    </a:lnTo>
                    <a:lnTo>
                      <a:pt x="28435" y="22927"/>
                    </a:lnTo>
                    <a:lnTo>
                      <a:pt x="0" y="14082"/>
                    </a:lnTo>
                    <a:close/>
                  </a:path>
                </a:pathLst>
              </a:custGeom>
              <a:solidFill>
                <a:srgbClr val="868686"/>
              </a:solidFill>
              <a:ln w="6000" cap="flat">
                <a:noFill/>
              </a:ln>
            </p:spPr>
            <p:txBody>
              <a:bodyPr/>
              <a:lstStyle/>
              <a:p>
                <a:endParaRPr lang="en-US"/>
              </a:p>
            </p:txBody>
          </p:sp>
          <p:sp>
            <p:nvSpPr>
              <p:cNvPr id="492" name="Freeform: Shape 491">
                <a:extLst>
                  <a:ext uri="{FF2B5EF4-FFF2-40B4-BE49-F238E27FC236}">
                    <a16:creationId xmlns:a16="http://schemas.microsoft.com/office/drawing/2014/main" id="{8164A2D3-E709-6B52-1D84-B950B4A02026}"/>
                  </a:ext>
                </a:extLst>
              </p:cNvPr>
              <p:cNvSpPr/>
              <p:nvPr/>
            </p:nvSpPr>
            <p:spPr>
              <a:xfrm rot="24000">
                <a:off x="3555355" y="1304936"/>
                <a:ext cx="50999" cy="23573"/>
              </a:xfrm>
              <a:custGeom>
                <a:avLst/>
                <a:gdLst/>
                <a:ahLst/>
                <a:cxnLst/>
                <a:rect l="l" t="t" r="r" b="b"/>
                <a:pathLst>
                  <a:path w="50999" h="23573" stroke="0">
                    <a:moveTo>
                      <a:pt x="0" y="14955"/>
                    </a:moveTo>
                    <a:lnTo>
                      <a:pt x="20924" y="0"/>
                    </a:lnTo>
                    <a:lnTo>
                      <a:pt x="50999" y="9158"/>
                    </a:lnTo>
                    <a:lnTo>
                      <a:pt x="29114" y="23573"/>
                    </a:lnTo>
                    <a:lnTo>
                      <a:pt x="0" y="14955"/>
                    </a:lnTo>
                    <a:close/>
                  </a:path>
                  <a:path w="50999" h="23573" fill="none">
                    <a:moveTo>
                      <a:pt x="0" y="14955"/>
                    </a:moveTo>
                    <a:lnTo>
                      <a:pt x="20924" y="0"/>
                    </a:lnTo>
                    <a:lnTo>
                      <a:pt x="50999" y="9158"/>
                    </a:lnTo>
                    <a:lnTo>
                      <a:pt x="29114" y="23573"/>
                    </a:lnTo>
                    <a:lnTo>
                      <a:pt x="0" y="14955"/>
                    </a:lnTo>
                    <a:close/>
                  </a:path>
                </a:pathLst>
              </a:custGeom>
              <a:solidFill>
                <a:srgbClr val="868686"/>
              </a:solidFill>
              <a:ln w="6000" cap="flat">
                <a:noFill/>
              </a:ln>
            </p:spPr>
            <p:txBody>
              <a:bodyPr/>
              <a:lstStyle/>
              <a:p>
                <a:endParaRPr lang="en-US"/>
              </a:p>
            </p:txBody>
          </p:sp>
          <p:sp>
            <p:nvSpPr>
              <p:cNvPr id="493" name="Freeform: Shape 492">
                <a:extLst>
                  <a:ext uri="{FF2B5EF4-FFF2-40B4-BE49-F238E27FC236}">
                    <a16:creationId xmlns:a16="http://schemas.microsoft.com/office/drawing/2014/main" id="{0C486775-6228-E3EB-FAEA-B5CFDD7ACE4E}"/>
                  </a:ext>
                </a:extLst>
              </p:cNvPr>
              <p:cNvSpPr/>
              <p:nvPr/>
            </p:nvSpPr>
            <p:spPr>
              <a:xfrm rot="24000">
                <a:off x="3591367" y="1315643"/>
                <a:ext cx="50999" cy="23807"/>
              </a:xfrm>
              <a:custGeom>
                <a:avLst/>
                <a:gdLst/>
                <a:ahLst/>
                <a:cxnLst/>
                <a:rect l="l" t="t" r="r" b="b"/>
                <a:pathLst>
                  <a:path w="50999" h="23807" stroke="0">
                    <a:moveTo>
                      <a:pt x="0" y="14955"/>
                    </a:moveTo>
                    <a:lnTo>
                      <a:pt x="20924" y="0"/>
                    </a:lnTo>
                    <a:lnTo>
                      <a:pt x="50999" y="7777"/>
                    </a:lnTo>
                    <a:lnTo>
                      <a:pt x="29892" y="23807"/>
                    </a:lnTo>
                    <a:lnTo>
                      <a:pt x="0" y="14955"/>
                    </a:lnTo>
                    <a:close/>
                  </a:path>
                  <a:path w="50999" h="23807" fill="none">
                    <a:moveTo>
                      <a:pt x="0" y="14955"/>
                    </a:moveTo>
                    <a:lnTo>
                      <a:pt x="20924" y="0"/>
                    </a:lnTo>
                    <a:lnTo>
                      <a:pt x="50999" y="7777"/>
                    </a:lnTo>
                    <a:lnTo>
                      <a:pt x="29892" y="23807"/>
                    </a:lnTo>
                    <a:lnTo>
                      <a:pt x="0" y="14955"/>
                    </a:lnTo>
                    <a:close/>
                  </a:path>
                </a:pathLst>
              </a:custGeom>
              <a:solidFill>
                <a:srgbClr val="868686"/>
              </a:solidFill>
              <a:ln w="6000" cap="flat">
                <a:noFill/>
              </a:ln>
            </p:spPr>
            <p:txBody>
              <a:bodyPr/>
              <a:lstStyle/>
              <a:p>
                <a:endParaRPr lang="en-US"/>
              </a:p>
            </p:txBody>
          </p:sp>
          <p:sp>
            <p:nvSpPr>
              <p:cNvPr id="494" name="Freeform: Shape 493">
                <a:extLst>
                  <a:ext uri="{FF2B5EF4-FFF2-40B4-BE49-F238E27FC236}">
                    <a16:creationId xmlns:a16="http://schemas.microsoft.com/office/drawing/2014/main" id="{7A849306-42B5-10A4-FD90-EB71204766E8}"/>
                  </a:ext>
                </a:extLst>
              </p:cNvPr>
              <p:cNvSpPr/>
              <p:nvPr/>
            </p:nvSpPr>
            <p:spPr>
              <a:xfrm rot="24000">
                <a:off x="3629111" y="1326221"/>
                <a:ext cx="52815" cy="23807"/>
              </a:xfrm>
              <a:custGeom>
                <a:avLst/>
                <a:gdLst/>
                <a:ahLst/>
                <a:cxnLst/>
                <a:rect l="l" t="t" r="r" b="b"/>
                <a:pathLst>
                  <a:path w="52815" h="23807" stroke="0">
                    <a:moveTo>
                      <a:pt x="0" y="14955"/>
                    </a:moveTo>
                    <a:lnTo>
                      <a:pt x="20924" y="0"/>
                    </a:lnTo>
                    <a:lnTo>
                      <a:pt x="52815" y="9564"/>
                    </a:lnTo>
                    <a:lnTo>
                      <a:pt x="29892" y="23807"/>
                    </a:lnTo>
                    <a:lnTo>
                      <a:pt x="0" y="14955"/>
                    </a:lnTo>
                    <a:close/>
                  </a:path>
                  <a:path w="52815" h="23807" fill="none">
                    <a:moveTo>
                      <a:pt x="0" y="14955"/>
                    </a:moveTo>
                    <a:lnTo>
                      <a:pt x="20924" y="0"/>
                    </a:lnTo>
                    <a:lnTo>
                      <a:pt x="52815" y="9564"/>
                    </a:lnTo>
                    <a:lnTo>
                      <a:pt x="29892" y="23807"/>
                    </a:lnTo>
                    <a:lnTo>
                      <a:pt x="0" y="14955"/>
                    </a:lnTo>
                    <a:close/>
                  </a:path>
                </a:pathLst>
              </a:custGeom>
              <a:solidFill>
                <a:srgbClr val="868686"/>
              </a:solidFill>
              <a:ln w="6000" cap="flat">
                <a:noFill/>
              </a:ln>
            </p:spPr>
            <p:txBody>
              <a:bodyPr/>
              <a:lstStyle/>
              <a:p>
                <a:endParaRPr lang="en-US"/>
              </a:p>
            </p:txBody>
          </p:sp>
          <p:sp>
            <p:nvSpPr>
              <p:cNvPr id="495" name="Freeform: Shape 494">
                <a:extLst>
                  <a:ext uri="{FF2B5EF4-FFF2-40B4-BE49-F238E27FC236}">
                    <a16:creationId xmlns:a16="http://schemas.microsoft.com/office/drawing/2014/main" id="{40CEC331-714B-471E-3562-6204767408B7}"/>
                  </a:ext>
                </a:extLst>
              </p:cNvPr>
              <p:cNvSpPr/>
              <p:nvPr/>
            </p:nvSpPr>
            <p:spPr>
              <a:xfrm rot="24000">
                <a:off x="3665631" y="1338019"/>
                <a:ext cx="54066" cy="23231"/>
              </a:xfrm>
              <a:custGeom>
                <a:avLst/>
                <a:gdLst/>
                <a:ahLst/>
                <a:cxnLst/>
                <a:rect l="l" t="t" r="r" b="b"/>
                <a:pathLst>
                  <a:path w="54066" h="23231" stroke="0">
                    <a:moveTo>
                      <a:pt x="0" y="14266"/>
                    </a:moveTo>
                    <a:lnTo>
                      <a:pt x="24093" y="0"/>
                    </a:lnTo>
                    <a:lnTo>
                      <a:pt x="54066" y="7046"/>
                    </a:lnTo>
                    <a:lnTo>
                      <a:pt x="28494" y="23231"/>
                    </a:lnTo>
                    <a:lnTo>
                      <a:pt x="0" y="14266"/>
                    </a:lnTo>
                    <a:close/>
                  </a:path>
                  <a:path w="54066" h="23231" fill="none">
                    <a:moveTo>
                      <a:pt x="0" y="14266"/>
                    </a:moveTo>
                    <a:lnTo>
                      <a:pt x="24093" y="0"/>
                    </a:lnTo>
                    <a:lnTo>
                      <a:pt x="54066" y="7046"/>
                    </a:lnTo>
                    <a:lnTo>
                      <a:pt x="28494" y="23231"/>
                    </a:lnTo>
                    <a:lnTo>
                      <a:pt x="0" y="14266"/>
                    </a:lnTo>
                    <a:close/>
                  </a:path>
                </a:pathLst>
              </a:custGeom>
              <a:solidFill>
                <a:srgbClr val="868686"/>
              </a:solidFill>
              <a:ln w="6000" cap="flat">
                <a:noFill/>
              </a:ln>
            </p:spPr>
            <p:txBody>
              <a:bodyPr/>
              <a:lstStyle/>
              <a:p>
                <a:endParaRPr lang="en-US"/>
              </a:p>
            </p:txBody>
          </p:sp>
          <p:sp>
            <p:nvSpPr>
              <p:cNvPr id="496" name="Freeform: Shape 495">
                <a:extLst>
                  <a:ext uri="{FF2B5EF4-FFF2-40B4-BE49-F238E27FC236}">
                    <a16:creationId xmlns:a16="http://schemas.microsoft.com/office/drawing/2014/main" id="{BB3BC608-DA75-DF43-B22F-721ADB7147D0}"/>
                  </a:ext>
                </a:extLst>
              </p:cNvPr>
              <p:cNvSpPr/>
              <p:nvPr/>
            </p:nvSpPr>
            <p:spPr>
              <a:xfrm rot="24000">
                <a:off x="3175177" y="1247386"/>
                <a:ext cx="48114" cy="20150"/>
              </a:xfrm>
              <a:custGeom>
                <a:avLst/>
                <a:gdLst/>
                <a:ahLst/>
                <a:cxnLst/>
                <a:rect l="l" t="t" r="r" b="b"/>
                <a:pathLst>
                  <a:path w="48114" h="20150" stroke="0">
                    <a:moveTo>
                      <a:pt x="0" y="11115"/>
                    </a:moveTo>
                    <a:lnTo>
                      <a:pt x="21651" y="0"/>
                    </a:lnTo>
                    <a:lnTo>
                      <a:pt x="48114" y="7872"/>
                    </a:lnTo>
                    <a:lnTo>
                      <a:pt x="25661" y="20150"/>
                    </a:lnTo>
                    <a:lnTo>
                      <a:pt x="0" y="11115"/>
                    </a:lnTo>
                    <a:close/>
                  </a:path>
                  <a:path w="48114" h="20150" fill="none">
                    <a:moveTo>
                      <a:pt x="0" y="11115"/>
                    </a:moveTo>
                    <a:lnTo>
                      <a:pt x="21651" y="0"/>
                    </a:lnTo>
                    <a:lnTo>
                      <a:pt x="48114" y="7872"/>
                    </a:lnTo>
                    <a:lnTo>
                      <a:pt x="25661" y="20150"/>
                    </a:lnTo>
                    <a:lnTo>
                      <a:pt x="0" y="11115"/>
                    </a:lnTo>
                    <a:close/>
                  </a:path>
                </a:pathLst>
              </a:custGeom>
              <a:solidFill>
                <a:srgbClr val="868686"/>
              </a:solidFill>
              <a:ln w="6000" cap="flat">
                <a:noFill/>
              </a:ln>
            </p:spPr>
            <p:txBody>
              <a:bodyPr/>
              <a:lstStyle/>
              <a:p>
                <a:endParaRPr lang="en-US"/>
              </a:p>
            </p:txBody>
          </p:sp>
          <p:sp>
            <p:nvSpPr>
              <p:cNvPr id="497" name="Freeform: Shape 496">
                <a:extLst>
                  <a:ext uri="{FF2B5EF4-FFF2-40B4-BE49-F238E27FC236}">
                    <a16:creationId xmlns:a16="http://schemas.microsoft.com/office/drawing/2014/main" id="{BD1ADC7B-F60E-46C8-FD5A-EF590F8D7EB4}"/>
                  </a:ext>
                </a:extLst>
              </p:cNvPr>
              <p:cNvSpPr/>
              <p:nvPr/>
            </p:nvSpPr>
            <p:spPr>
              <a:xfrm rot="24000">
                <a:off x="3206403" y="1255631"/>
                <a:ext cx="48114" cy="20150"/>
              </a:xfrm>
              <a:custGeom>
                <a:avLst/>
                <a:gdLst/>
                <a:ahLst/>
                <a:cxnLst/>
                <a:rect l="l" t="t" r="r" b="b"/>
                <a:pathLst>
                  <a:path w="48114" h="20150" stroke="0">
                    <a:moveTo>
                      <a:pt x="0" y="12594"/>
                    </a:moveTo>
                    <a:lnTo>
                      <a:pt x="21651" y="0"/>
                    </a:lnTo>
                    <a:lnTo>
                      <a:pt x="48114" y="7871"/>
                    </a:lnTo>
                    <a:lnTo>
                      <a:pt x="25661" y="20150"/>
                    </a:lnTo>
                    <a:lnTo>
                      <a:pt x="0" y="12594"/>
                    </a:lnTo>
                    <a:close/>
                  </a:path>
                  <a:path w="48114" h="20150" fill="none">
                    <a:moveTo>
                      <a:pt x="0" y="12594"/>
                    </a:moveTo>
                    <a:lnTo>
                      <a:pt x="21651" y="0"/>
                    </a:lnTo>
                    <a:lnTo>
                      <a:pt x="48114" y="7871"/>
                    </a:lnTo>
                    <a:lnTo>
                      <a:pt x="25661" y="20150"/>
                    </a:lnTo>
                    <a:lnTo>
                      <a:pt x="0" y="12594"/>
                    </a:lnTo>
                    <a:close/>
                  </a:path>
                </a:pathLst>
              </a:custGeom>
              <a:solidFill>
                <a:srgbClr val="868686"/>
              </a:solidFill>
              <a:ln w="6000" cap="flat">
                <a:noFill/>
              </a:ln>
            </p:spPr>
            <p:txBody>
              <a:bodyPr/>
              <a:lstStyle/>
              <a:p>
                <a:endParaRPr lang="en-US"/>
              </a:p>
            </p:txBody>
          </p:sp>
          <p:sp>
            <p:nvSpPr>
              <p:cNvPr id="498" name="Freeform: Shape 497">
                <a:extLst>
                  <a:ext uri="{FF2B5EF4-FFF2-40B4-BE49-F238E27FC236}">
                    <a16:creationId xmlns:a16="http://schemas.microsoft.com/office/drawing/2014/main" id="{CD302846-5E81-236E-F1ED-BC8979293D6A}"/>
                  </a:ext>
                </a:extLst>
              </p:cNvPr>
              <p:cNvSpPr/>
              <p:nvPr/>
            </p:nvSpPr>
            <p:spPr>
              <a:xfrm rot="24000">
                <a:off x="3239387" y="1264724"/>
                <a:ext cx="48114" cy="20150"/>
              </a:xfrm>
              <a:custGeom>
                <a:avLst/>
                <a:gdLst/>
                <a:ahLst/>
                <a:cxnLst/>
                <a:rect l="l" t="t" r="r" b="b"/>
                <a:pathLst>
                  <a:path w="48114" h="20150" stroke="0">
                    <a:moveTo>
                      <a:pt x="0" y="12594"/>
                    </a:moveTo>
                    <a:lnTo>
                      <a:pt x="21651" y="0"/>
                    </a:lnTo>
                    <a:lnTo>
                      <a:pt x="48114" y="7871"/>
                    </a:lnTo>
                    <a:lnTo>
                      <a:pt x="25661" y="20150"/>
                    </a:lnTo>
                    <a:lnTo>
                      <a:pt x="0" y="12594"/>
                    </a:lnTo>
                    <a:close/>
                  </a:path>
                  <a:path w="48114" h="20150" fill="none">
                    <a:moveTo>
                      <a:pt x="0" y="12594"/>
                    </a:moveTo>
                    <a:lnTo>
                      <a:pt x="21651" y="0"/>
                    </a:lnTo>
                    <a:lnTo>
                      <a:pt x="48114" y="7871"/>
                    </a:lnTo>
                    <a:lnTo>
                      <a:pt x="25661" y="20150"/>
                    </a:lnTo>
                    <a:lnTo>
                      <a:pt x="0" y="12594"/>
                    </a:lnTo>
                    <a:close/>
                  </a:path>
                </a:pathLst>
              </a:custGeom>
              <a:solidFill>
                <a:srgbClr val="868686"/>
              </a:solidFill>
              <a:ln w="6000" cap="flat">
                <a:noFill/>
              </a:ln>
            </p:spPr>
            <p:txBody>
              <a:bodyPr/>
              <a:lstStyle/>
              <a:p>
                <a:endParaRPr lang="en-US"/>
              </a:p>
            </p:txBody>
          </p:sp>
          <p:sp>
            <p:nvSpPr>
              <p:cNvPr id="499" name="Freeform: Shape 498">
                <a:extLst>
                  <a:ext uri="{FF2B5EF4-FFF2-40B4-BE49-F238E27FC236}">
                    <a16:creationId xmlns:a16="http://schemas.microsoft.com/office/drawing/2014/main" id="{6862DAA4-9E75-AACD-4055-0E1B122C67E6}"/>
                  </a:ext>
                </a:extLst>
              </p:cNvPr>
              <p:cNvSpPr/>
              <p:nvPr/>
            </p:nvSpPr>
            <p:spPr>
              <a:xfrm rot="24000">
                <a:off x="3270597" y="1273863"/>
                <a:ext cx="48114" cy="20150"/>
              </a:xfrm>
              <a:custGeom>
                <a:avLst/>
                <a:gdLst/>
                <a:ahLst/>
                <a:cxnLst/>
                <a:rect l="l" t="t" r="r" b="b"/>
                <a:pathLst>
                  <a:path w="48114" h="20150" stroke="0">
                    <a:moveTo>
                      <a:pt x="0" y="12594"/>
                    </a:moveTo>
                    <a:lnTo>
                      <a:pt x="21651" y="0"/>
                    </a:lnTo>
                    <a:lnTo>
                      <a:pt x="48114" y="7871"/>
                    </a:lnTo>
                    <a:lnTo>
                      <a:pt x="25661" y="20150"/>
                    </a:lnTo>
                    <a:lnTo>
                      <a:pt x="0" y="12594"/>
                    </a:lnTo>
                    <a:close/>
                  </a:path>
                  <a:path w="48114" h="20150" fill="none">
                    <a:moveTo>
                      <a:pt x="0" y="12594"/>
                    </a:moveTo>
                    <a:lnTo>
                      <a:pt x="21651" y="0"/>
                    </a:lnTo>
                    <a:lnTo>
                      <a:pt x="48114" y="7871"/>
                    </a:lnTo>
                    <a:lnTo>
                      <a:pt x="25661" y="20150"/>
                    </a:lnTo>
                    <a:lnTo>
                      <a:pt x="0" y="12594"/>
                    </a:lnTo>
                    <a:close/>
                  </a:path>
                </a:pathLst>
              </a:custGeom>
              <a:solidFill>
                <a:srgbClr val="868686"/>
              </a:solidFill>
              <a:ln w="6000" cap="flat">
                <a:noFill/>
              </a:ln>
            </p:spPr>
            <p:txBody>
              <a:bodyPr/>
              <a:lstStyle/>
              <a:p>
                <a:endParaRPr lang="en-US"/>
              </a:p>
            </p:txBody>
          </p:sp>
          <p:sp>
            <p:nvSpPr>
              <p:cNvPr id="500" name="Freeform: Shape 499">
                <a:extLst>
                  <a:ext uri="{FF2B5EF4-FFF2-40B4-BE49-F238E27FC236}">
                    <a16:creationId xmlns:a16="http://schemas.microsoft.com/office/drawing/2014/main" id="{EEDB7093-E328-155C-19D1-ACFCECAA690F}"/>
                  </a:ext>
                </a:extLst>
              </p:cNvPr>
              <p:cNvSpPr/>
              <p:nvPr/>
            </p:nvSpPr>
            <p:spPr>
              <a:xfrm rot="24000">
                <a:off x="3303259" y="1282971"/>
                <a:ext cx="48114" cy="20150"/>
              </a:xfrm>
              <a:custGeom>
                <a:avLst/>
                <a:gdLst/>
                <a:ahLst/>
                <a:cxnLst/>
                <a:rect l="l" t="t" r="r" b="b"/>
                <a:pathLst>
                  <a:path w="48114" h="20150" stroke="0">
                    <a:moveTo>
                      <a:pt x="0" y="12594"/>
                    </a:moveTo>
                    <a:lnTo>
                      <a:pt x="21651" y="0"/>
                    </a:lnTo>
                    <a:lnTo>
                      <a:pt x="48114" y="7871"/>
                    </a:lnTo>
                    <a:lnTo>
                      <a:pt x="25661" y="20150"/>
                    </a:lnTo>
                    <a:lnTo>
                      <a:pt x="0" y="12594"/>
                    </a:lnTo>
                    <a:close/>
                  </a:path>
                  <a:path w="48114" h="20150" fill="none">
                    <a:moveTo>
                      <a:pt x="0" y="12594"/>
                    </a:moveTo>
                    <a:lnTo>
                      <a:pt x="21651" y="0"/>
                    </a:lnTo>
                    <a:lnTo>
                      <a:pt x="48114" y="7871"/>
                    </a:lnTo>
                    <a:lnTo>
                      <a:pt x="25661" y="20150"/>
                    </a:lnTo>
                    <a:lnTo>
                      <a:pt x="0" y="12594"/>
                    </a:lnTo>
                    <a:close/>
                  </a:path>
                </a:pathLst>
              </a:custGeom>
              <a:solidFill>
                <a:srgbClr val="868686"/>
              </a:solidFill>
              <a:ln w="6000" cap="flat">
                <a:noFill/>
              </a:ln>
            </p:spPr>
            <p:txBody>
              <a:bodyPr/>
              <a:lstStyle/>
              <a:p>
                <a:endParaRPr lang="en-US"/>
              </a:p>
            </p:txBody>
          </p:sp>
          <p:sp>
            <p:nvSpPr>
              <p:cNvPr id="501" name="Freeform: Shape 500">
                <a:extLst>
                  <a:ext uri="{FF2B5EF4-FFF2-40B4-BE49-F238E27FC236}">
                    <a16:creationId xmlns:a16="http://schemas.microsoft.com/office/drawing/2014/main" id="{3A0FAF6E-57AA-482F-94A1-532C4EB25FE9}"/>
                  </a:ext>
                </a:extLst>
              </p:cNvPr>
              <p:cNvSpPr/>
              <p:nvPr/>
            </p:nvSpPr>
            <p:spPr>
              <a:xfrm rot="24000">
                <a:off x="3337473" y="1292587"/>
                <a:ext cx="48114" cy="21217"/>
              </a:xfrm>
              <a:custGeom>
                <a:avLst/>
                <a:gdLst/>
                <a:ahLst/>
                <a:cxnLst/>
                <a:rect l="l" t="t" r="r" b="b"/>
                <a:pathLst>
                  <a:path w="48114" h="21217" stroke="0">
                    <a:moveTo>
                      <a:pt x="0" y="13261"/>
                    </a:moveTo>
                    <a:lnTo>
                      <a:pt x="21651" y="0"/>
                    </a:lnTo>
                    <a:lnTo>
                      <a:pt x="48114" y="8288"/>
                    </a:lnTo>
                    <a:lnTo>
                      <a:pt x="25661" y="21217"/>
                    </a:lnTo>
                    <a:lnTo>
                      <a:pt x="0" y="13261"/>
                    </a:lnTo>
                    <a:close/>
                  </a:path>
                  <a:path w="48114" h="21217" fill="none">
                    <a:moveTo>
                      <a:pt x="0" y="13261"/>
                    </a:moveTo>
                    <a:lnTo>
                      <a:pt x="21651" y="0"/>
                    </a:lnTo>
                    <a:lnTo>
                      <a:pt x="48114" y="8288"/>
                    </a:lnTo>
                    <a:lnTo>
                      <a:pt x="25661" y="21217"/>
                    </a:lnTo>
                    <a:lnTo>
                      <a:pt x="0" y="13261"/>
                    </a:lnTo>
                    <a:close/>
                  </a:path>
                </a:pathLst>
              </a:custGeom>
              <a:solidFill>
                <a:srgbClr val="868686"/>
              </a:solidFill>
              <a:ln w="6000" cap="flat">
                <a:noFill/>
              </a:ln>
            </p:spPr>
            <p:txBody>
              <a:bodyPr/>
              <a:lstStyle/>
              <a:p>
                <a:endParaRPr lang="en-US"/>
              </a:p>
            </p:txBody>
          </p:sp>
          <p:sp>
            <p:nvSpPr>
              <p:cNvPr id="502" name="Freeform: Shape 501">
                <a:extLst>
                  <a:ext uri="{FF2B5EF4-FFF2-40B4-BE49-F238E27FC236}">
                    <a16:creationId xmlns:a16="http://schemas.microsoft.com/office/drawing/2014/main" id="{4B66E0B1-E3E9-4CCD-B75F-28562274AB07}"/>
                  </a:ext>
                </a:extLst>
              </p:cNvPr>
              <p:cNvSpPr/>
              <p:nvPr/>
            </p:nvSpPr>
            <p:spPr>
              <a:xfrm rot="24000">
                <a:off x="3371775" y="1301605"/>
                <a:ext cx="48336" cy="21217"/>
              </a:xfrm>
              <a:custGeom>
                <a:avLst/>
                <a:gdLst/>
                <a:ahLst/>
                <a:cxnLst/>
                <a:rect l="l" t="t" r="r" b="b"/>
                <a:pathLst>
                  <a:path w="48336" h="21217" stroke="0">
                    <a:moveTo>
                      <a:pt x="0" y="13889"/>
                    </a:moveTo>
                    <a:lnTo>
                      <a:pt x="20529" y="0"/>
                    </a:lnTo>
                    <a:lnTo>
                      <a:pt x="48336" y="8288"/>
                    </a:lnTo>
                    <a:lnTo>
                      <a:pt x="25883" y="21217"/>
                    </a:lnTo>
                    <a:lnTo>
                      <a:pt x="0" y="13889"/>
                    </a:lnTo>
                    <a:close/>
                  </a:path>
                  <a:path w="48336" h="21217" fill="none">
                    <a:moveTo>
                      <a:pt x="0" y="13889"/>
                    </a:moveTo>
                    <a:lnTo>
                      <a:pt x="20529" y="0"/>
                    </a:lnTo>
                    <a:lnTo>
                      <a:pt x="48336" y="8288"/>
                    </a:lnTo>
                    <a:lnTo>
                      <a:pt x="25883" y="21217"/>
                    </a:lnTo>
                    <a:lnTo>
                      <a:pt x="0" y="13889"/>
                    </a:lnTo>
                    <a:close/>
                  </a:path>
                </a:pathLst>
              </a:custGeom>
              <a:solidFill>
                <a:srgbClr val="868686"/>
              </a:solidFill>
              <a:ln w="6000" cap="flat">
                <a:noFill/>
              </a:ln>
            </p:spPr>
            <p:txBody>
              <a:bodyPr/>
              <a:lstStyle/>
              <a:p>
                <a:endParaRPr lang="en-US"/>
              </a:p>
            </p:txBody>
          </p:sp>
          <p:sp>
            <p:nvSpPr>
              <p:cNvPr id="503" name="Freeform: Shape 502">
                <a:extLst>
                  <a:ext uri="{FF2B5EF4-FFF2-40B4-BE49-F238E27FC236}">
                    <a16:creationId xmlns:a16="http://schemas.microsoft.com/office/drawing/2014/main" id="{FA252FF6-0CB4-86E8-2EC9-D56AC3D5AE38}"/>
                  </a:ext>
                </a:extLst>
              </p:cNvPr>
              <p:cNvSpPr/>
              <p:nvPr/>
            </p:nvSpPr>
            <p:spPr>
              <a:xfrm rot="24000">
                <a:off x="3406296" y="1311554"/>
                <a:ext cx="48336" cy="20114"/>
              </a:xfrm>
              <a:custGeom>
                <a:avLst/>
                <a:gdLst/>
                <a:ahLst/>
                <a:cxnLst/>
                <a:rect l="l" t="t" r="r" b="b"/>
                <a:pathLst>
                  <a:path w="48336" h="20114" stroke="0">
                    <a:moveTo>
                      <a:pt x="0" y="12786"/>
                    </a:moveTo>
                    <a:lnTo>
                      <a:pt x="20528" y="0"/>
                    </a:lnTo>
                    <a:lnTo>
                      <a:pt x="48336" y="7185"/>
                    </a:lnTo>
                    <a:lnTo>
                      <a:pt x="25883" y="20114"/>
                    </a:lnTo>
                    <a:lnTo>
                      <a:pt x="0" y="12786"/>
                    </a:lnTo>
                    <a:close/>
                  </a:path>
                  <a:path w="48336" h="20114" fill="none">
                    <a:moveTo>
                      <a:pt x="0" y="12786"/>
                    </a:moveTo>
                    <a:lnTo>
                      <a:pt x="20528" y="0"/>
                    </a:lnTo>
                    <a:lnTo>
                      <a:pt x="48336" y="7185"/>
                    </a:lnTo>
                    <a:lnTo>
                      <a:pt x="25883" y="20114"/>
                    </a:lnTo>
                    <a:lnTo>
                      <a:pt x="0" y="12786"/>
                    </a:lnTo>
                    <a:close/>
                  </a:path>
                </a:pathLst>
              </a:custGeom>
              <a:solidFill>
                <a:srgbClr val="868686"/>
              </a:solidFill>
              <a:ln w="6000" cap="flat">
                <a:noFill/>
              </a:ln>
            </p:spPr>
            <p:txBody>
              <a:bodyPr/>
              <a:lstStyle/>
              <a:p>
                <a:endParaRPr lang="en-US"/>
              </a:p>
            </p:txBody>
          </p:sp>
          <p:sp>
            <p:nvSpPr>
              <p:cNvPr id="504" name="Freeform: Shape 503">
                <a:extLst>
                  <a:ext uri="{FF2B5EF4-FFF2-40B4-BE49-F238E27FC236}">
                    <a16:creationId xmlns:a16="http://schemas.microsoft.com/office/drawing/2014/main" id="{BFC58632-0430-A0D7-5DDF-A132F03E77AD}"/>
                  </a:ext>
                </a:extLst>
              </p:cNvPr>
              <p:cNvSpPr/>
              <p:nvPr/>
            </p:nvSpPr>
            <p:spPr>
              <a:xfrm rot="24000">
                <a:off x="3438582" y="1320459"/>
                <a:ext cx="48336" cy="21217"/>
              </a:xfrm>
              <a:custGeom>
                <a:avLst/>
                <a:gdLst/>
                <a:ahLst/>
                <a:cxnLst/>
                <a:rect l="l" t="t" r="r" b="b"/>
                <a:pathLst>
                  <a:path w="48336" h="21217" stroke="0">
                    <a:moveTo>
                      <a:pt x="0" y="13889"/>
                    </a:moveTo>
                    <a:lnTo>
                      <a:pt x="20528" y="0"/>
                    </a:lnTo>
                    <a:lnTo>
                      <a:pt x="48336" y="7033"/>
                    </a:lnTo>
                    <a:lnTo>
                      <a:pt x="25883" y="21217"/>
                    </a:lnTo>
                    <a:lnTo>
                      <a:pt x="0" y="13889"/>
                    </a:lnTo>
                    <a:close/>
                  </a:path>
                  <a:path w="48336" h="21217" fill="none">
                    <a:moveTo>
                      <a:pt x="0" y="13889"/>
                    </a:moveTo>
                    <a:lnTo>
                      <a:pt x="20528" y="0"/>
                    </a:lnTo>
                    <a:lnTo>
                      <a:pt x="48336" y="7033"/>
                    </a:lnTo>
                    <a:lnTo>
                      <a:pt x="25883" y="21217"/>
                    </a:lnTo>
                    <a:lnTo>
                      <a:pt x="0" y="13889"/>
                    </a:lnTo>
                    <a:close/>
                  </a:path>
                </a:pathLst>
              </a:custGeom>
              <a:solidFill>
                <a:srgbClr val="868686"/>
              </a:solidFill>
              <a:ln w="6000" cap="flat">
                <a:noFill/>
              </a:ln>
            </p:spPr>
            <p:txBody>
              <a:bodyPr/>
              <a:lstStyle/>
              <a:p>
                <a:endParaRPr lang="en-US"/>
              </a:p>
            </p:txBody>
          </p:sp>
          <p:sp>
            <p:nvSpPr>
              <p:cNvPr id="505" name="Freeform: Shape 504">
                <a:extLst>
                  <a:ext uri="{FF2B5EF4-FFF2-40B4-BE49-F238E27FC236}">
                    <a16:creationId xmlns:a16="http://schemas.microsoft.com/office/drawing/2014/main" id="{1061A36B-F165-E48F-AC21-255344F65E4B}"/>
                  </a:ext>
                </a:extLst>
              </p:cNvPr>
              <p:cNvSpPr/>
              <p:nvPr/>
            </p:nvSpPr>
            <p:spPr>
              <a:xfrm rot="24000">
                <a:off x="3472076" y="1330044"/>
                <a:ext cx="49533" cy="23250"/>
              </a:xfrm>
              <a:custGeom>
                <a:avLst/>
                <a:gdLst/>
                <a:ahLst/>
                <a:cxnLst/>
                <a:rect l="l" t="t" r="r" b="b"/>
                <a:pathLst>
                  <a:path w="49533" h="23250" stroke="0">
                    <a:moveTo>
                      <a:pt x="0" y="14082"/>
                    </a:moveTo>
                    <a:lnTo>
                      <a:pt x="21392" y="0"/>
                    </a:lnTo>
                    <a:lnTo>
                      <a:pt x="49533" y="9017"/>
                    </a:lnTo>
                    <a:lnTo>
                      <a:pt x="30203" y="23250"/>
                    </a:lnTo>
                    <a:lnTo>
                      <a:pt x="0" y="14082"/>
                    </a:lnTo>
                    <a:close/>
                  </a:path>
                  <a:path w="49533" h="23250" fill="none">
                    <a:moveTo>
                      <a:pt x="0" y="14082"/>
                    </a:moveTo>
                    <a:lnTo>
                      <a:pt x="21392" y="0"/>
                    </a:lnTo>
                    <a:lnTo>
                      <a:pt x="49533" y="9017"/>
                    </a:lnTo>
                    <a:lnTo>
                      <a:pt x="30203" y="23250"/>
                    </a:lnTo>
                    <a:lnTo>
                      <a:pt x="0" y="14082"/>
                    </a:lnTo>
                    <a:close/>
                  </a:path>
                </a:pathLst>
              </a:custGeom>
              <a:solidFill>
                <a:srgbClr val="868686"/>
              </a:solidFill>
              <a:ln w="6000" cap="flat">
                <a:noFill/>
              </a:ln>
            </p:spPr>
            <p:txBody>
              <a:bodyPr/>
              <a:lstStyle/>
              <a:p>
                <a:endParaRPr lang="en-US"/>
              </a:p>
            </p:txBody>
          </p:sp>
          <p:sp>
            <p:nvSpPr>
              <p:cNvPr id="506" name="Freeform: Shape 505">
                <a:extLst>
                  <a:ext uri="{FF2B5EF4-FFF2-40B4-BE49-F238E27FC236}">
                    <a16:creationId xmlns:a16="http://schemas.microsoft.com/office/drawing/2014/main" id="{1672BC4C-958D-36B4-CB70-58A98982896A}"/>
                  </a:ext>
                </a:extLst>
              </p:cNvPr>
              <p:cNvSpPr/>
              <p:nvPr/>
            </p:nvSpPr>
            <p:spPr>
              <a:xfrm rot="24000">
                <a:off x="3506443" y="1341616"/>
                <a:ext cx="51835" cy="23573"/>
              </a:xfrm>
              <a:custGeom>
                <a:avLst/>
                <a:gdLst/>
                <a:ahLst/>
                <a:cxnLst/>
                <a:rect l="l" t="t" r="r" b="b"/>
                <a:pathLst>
                  <a:path w="51835" h="23573" stroke="0">
                    <a:moveTo>
                      <a:pt x="0" y="14955"/>
                    </a:moveTo>
                    <a:lnTo>
                      <a:pt x="21267" y="0"/>
                    </a:lnTo>
                    <a:lnTo>
                      <a:pt x="51835" y="9158"/>
                    </a:lnTo>
                    <a:lnTo>
                      <a:pt x="29592" y="23573"/>
                    </a:lnTo>
                    <a:lnTo>
                      <a:pt x="0" y="14955"/>
                    </a:lnTo>
                    <a:close/>
                  </a:path>
                  <a:path w="51835" h="23573" fill="none">
                    <a:moveTo>
                      <a:pt x="0" y="14955"/>
                    </a:moveTo>
                    <a:lnTo>
                      <a:pt x="21267" y="0"/>
                    </a:lnTo>
                    <a:lnTo>
                      <a:pt x="51835" y="9158"/>
                    </a:lnTo>
                    <a:lnTo>
                      <a:pt x="29592" y="23573"/>
                    </a:lnTo>
                    <a:lnTo>
                      <a:pt x="0" y="14955"/>
                    </a:lnTo>
                    <a:close/>
                  </a:path>
                </a:pathLst>
              </a:custGeom>
              <a:solidFill>
                <a:srgbClr val="868686"/>
              </a:solidFill>
              <a:ln w="6000" cap="flat">
                <a:noFill/>
              </a:ln>
            </p:spPr>
            <p:txBody>
              <a:bodyPr/>
              <a:lstStyle/>
              <a:p>
                <a:endParaRPr lang="en-US"/>
              </a:p>
            </p:txBody>
          </p:sp>
          <p:sp>
            <p:nvSpPr>
              <p:cNvPr id="507" name="Freeform: Shape 506">
                <a:extLst>
                  <a:ext uri="{FF2B5EF4-FFF2-40B4-BE49-F238E27FC236}">
                    <a16:creationId xmlns:a16="http://schemas.microsoft.com/office/drawing/2014/main" id="{94855F0D-1740-FBDC-876E-F6D80AD4F44A}"/>
                  </a:ext>
                </a:extLst>
              </p:cNvPr>
              <p:cNvSpPr/>
              <p:nvPr/>
            </p:nvSpPr>
            <p:spPr>
              <a:xfrm rot="24000">
                <a:off x="3543044" y="1352320"/>
                <a:ext cx="51835" cy="23807"/>
              </a:xfrm>
              <a:custGeom>
                <a:avLst/>
                <a:gdLst/>
                <a:ahLst/>
                <a:cxnLst/>
                <a:rect l="l" t="t" r="r" b="b"/>
                <a:pathLst>
                  <a:path w="51835" h="23807" stroke="0">
                    <a:moveTo>
                      <a:pt x="0" y="14955"/>
                    </a:moveTo>
                    <a:lnTo>
                      <a:pt x="21267" y="0"/>
                    </a:lnTo>
                    <a:lnTo>
                      <a:pt x="51835" y="7777"/>
                    </a:lnTo>
                    <a:lnTo>
                      <a:pt x="30382" y="23807"/>
                    </a:lnTo>
                    <a:lnTo>
                      <a:pt x="0" y="14955"/>
                    </a:lnTo>
                    <a:close/>
                  </a:path>
                  <a:path w="51835" h="23807" fill="none">
                    <a:moveTo>
                      <a:pt x="0" y="14955"/>
                    </a:moveTo>
                    <a:lnTo>
                      <a:pt x="21267" y="0"/>
                    </a:lnTo>
                    <a:lnTo>
                      <a:pt x="51835" y="7777"/>
                    </a:lnTo>
                    <a:lnTo>
                      <a:pt x="30382" y="23807"/>
                    </a:lnTo>
                    <a:lnTo>
                      <a:pt x="0" y="14955"/>
                    </a:lnTo>
                    <a:close/>
                  </a:path>
                </a:pathLst>
              </a:custGeom>
              <a:solidFill>
                <a:srgbClr val="868686"/>
              </a:solidFill>
              <a:ln w="6000" cap="flat">
                <a:noFill/>
              </a:ln>
            </p:spPr>
            <p:txBody>
              <a:bodyPr/>
              <a:lstStyle/>
              <a:p>
                <a:endParaRPr lang="en-US"/>
              </a:p>
            </p:txBody>
          </p:sp>
          <p:sp>
            <p:nvSpPr>
              <p:cNvPr id="508" name="Freeform: Shape 507">
                <a:extLst>
                  <a:ext uri="{FF2B5EF4-FFF2-40B4-BE49-F238E27FC236}">
                    <a16:creationId xmlns:a16="http://schemas.microsoft.com/office/drawing/2014/main" id="{ECD22794-1DAE-0EBA-64FA-63812D53C4E6}"/>
                  </a:ext>
                </a:extLst>
              </p:cNvPr>
              <p:cNvSpPr/>
              <p:nvPr/>
            </p:nvSpPr>
            <p:spPr>
              <a:xfrm rot="24000">
                <a:off x="3576985" y="1362891"/>
                <a:ext cx="50998" cy="22308"/>
              </a:xfrm>
              <a:custGeom>
                <a:avLst/>
                <a:gdLst/>
                <a:ahLst/>
                <a:cxnLst/>
                <a:rect l="l" t="t" r="r" b="b"/>
                <a:pathLst>
                  <a:path w="50998" h="22308" stroke="0">
                    <a:moveTo>
                      <a:pt x="0" y="14955"/>
                    </a:moveTo>
                    <a:lnTo>
                      <a:pt x="20924" y="0"/>
                    </a:lnTo>
                    <a:lnTo>
                      <a:pt x="50998" y="7777"/>
                    </a:lnTo>
                    <a:lnTo>
                      <a:pt x="29882" y="22308"/>
                    </a:lnTo>
                    <a:lnTo>
                      <a:pt x="0" y="14955"/>
                    </a:lnTo>
                    <a:close/>
                  </a:path>
                  <a:path w="50998" h="22308" fill="none">
                    <a:moveTo>
                      <a:pt x="0" y="14955"/>
                    </a:moveTo>
                    <a:lnTo>
                      <a:pt x="20924" y="0"/>
                    </a:lnTo>
                    <a:lnTo>
                      <a:pt x="50998" y="7777"/>
                    </a:lnTo>
                    <a:lnTo>
                      <a:pt x="29882" y="22308"/>
                    </a:lnTo>
                    <a:lnTo>
                      <a:pt x="0" y="14955"/>
                    </a:lnTo>
                    <a:close/>
                  </a:path>
                </a:pathLst>
              </a:custGeom>
              <a:solidFill>
                <a:srgbClr val="868686"/>
              </a:solidFill>
              <a:ln w="6000" cap="flat">
                <a:noFill/>
              </a:ln>
            </p:spPr>
            <p:txBody>
              <a:bodyPr/>
              <a:lstStyle/>
              <a:p>
                <a:endParaRPr lang="en-US"/>
              </a:p>
            </p:txBody>
          </p:sp>
          <p:sp>
            <p:nvSpPr>
              <p:cNvPr id="509" name="Freeform: Shape 508">
                <a:extLst>
                  <a:ext uri="{FF2B5EF4-FFF2-40B4-BE49-F238E27FC236}">
                    <a16:creationId xmlns:a16="http://schemas.microsoft.com/office/drawing/2014/main" id="{794C8F12-BF3E-8382-45A6-A273888F4F6C}"/>
                  </a:ext>
                </a:extLst>
              </p:cNvPr>
              <p:cNvSpPr/>
              <p:nvPr/>
            </p:nvSpPr>
            <p:spPr>
              <a:xfrm rot="24000">
                <a:off x="3611405" y="1370835"/>
                <a:ext cx="55058" cy="24961"/>
              </a:xfrm>
              <a:custGeom>
                <a:avLst/>
                <a:gdLst/>
                <a:ahLst/>
                <a:cxnLst/>
                <a:rect l="l" t="t" r="r" b="b"/>
                <a:pathLst>
                  <a:path w="55058" h="24961" stroke="0">
                    <a:moveTo>
                      <a:pt x="0" y="16704"/>
                    </a:moveTo>
                    <a:lnTo>
                      <a:pt x="23178" y="0"/>
                    </a:lnTo>
                    <a:lnTo>
                      <a:pt x="55058" y="9272"/>
                    </a:lnTo>
                    <a:lnTo>
                      <a:pt x="29026" y="24961"/>
                    </a:lnTo>
                    <a:lnTo>
                      <a:pt x="0" y="16704"/>
                    </a:lnTo>
                    <a:close/>
                  </a:path>
                  <a:path w="55058" h="24961" fill="none">
                    <a:moveTo>
                      <a:pt x="0" y="16704"/>
                    </a:moveTo>
                    <a:lnTo>
                      <a:pt x="23178" y="0"/>
                    </a:lnTo>
                    <a:lnTo>
                      <a:pt x="55058" y="9272"/>
                    </a:lnTo>
                    <a:lnTo>
                      <a:pt x="29026" y="24961"/>
                    </a:lnTo>
                    <a:lnTo>
                      <a:pt x="0" y="16704"/>
                    </a:lnTo>
                    <a:close/>
                  </a:path>
                </a:pathLst>
              </a:custGeom>
              <a:solidFill>
                <a:srgbClr val="868686"/>
              </a:solidFill>
              <a:ln w="6000" cap="flat">
                <a:noFill/>
              </a:ln>
            </p:spPr>
            <p:txBody>
              <a:bodyPr/>
              <a:lstStyle/>
              <a:p>
                <a:endParaRPr lang="en-US"/>
              </a:p>
            </p:txBody>
          </p:sp>
          <p:sp>
            <p:nvSpPr>
              <p:cNvPr id="510" name="Freeform: Shape 509">
                <a:extLst>
                  <a:ext uri="{FF2B5EF4-FFF2-40B4-BE49-F238E27FC236}">
                    <a16:creationId xmlns:a16="http://schemas.microsoft.com/office/drawing/2014/main" id="{482B6B33-1970-16DD-F5EC-EA2613AD9F18}"/>
                  </a:ext>
                </a:extLst>
              </p:cNvPr>
              <p:cNvSpPr/>
              <p:nvPr/>
            </p:nvSpPr>
            <p:spPr>
              <a:xfrm rot="24000">
                <a:off x="3201759" y="1231199"/>
                <a:ext cx="48211" cy="20150"/>
              </a:xfrm>
              <a:custGeom>
                <a:avLst/>
                <a:gdLst/>
                <a:ahLst/>
                <a:cxnLst/>
                <a:rect l="l" t="t" r="r" b="b"/>
                <a:pathLst>
                  <a:path w="48211" h="20150" stroke="0">
                    <a:moveTo>
                      <a:pt x="0" y="12594"/>
                    </a:moveTo>
                    <a:lnTo>
                      <a:pt x="21695" y="0"/>
                    </a:lnTo>
                    <a:lnTo>
                      <a:pt x="48211" y="7871"/>
                    </a:lnTo>
                    <a:lnTo>
                      <a:pt x="25713" y="20150"/>
                    </a:lnTo>
                    <a:lnTo>
                      <a:pt x="0" y="12594"/>
                    </a:lnTo>
                    <a:close/>
                  </a:path>
                  <a:path w="48211" h="20150" fill="none">
                    <a:moveTo>
                      <a:pt x="0" y="12594"/>
                    </a:moveTo>
                    <a:lnTo>
                      <a:pt x="21695" y="0"/>
                    </a:lnTo>
                    <a:lnTo>
                      <a:pt x="48211" y="7871"/>
                    </a:lnTo>
                    <a:lnTo>
                      <a:pt x="25713" y="20150"/>
                    </a:lnTo>
                    <a:lnTo>
                      <a:pt x="0" y="12594"/>
                    </a:lnTo>
                    <a:close/>
                  </a:path>
                </a:pathLst>
              </a:custGeom>
              <a:solidFill>
                <a:srgbClr val="868686"/>
              </a:solidFill>
              <a:ln w="6000" cap="flat">
                <a:noFill/>
              </a:ln>
            </p:spPr>
            <p:txBody>
              <a:bodyPr/>
              <a:lstStyle/>
              <a:p>
                <a:endParaRPr lang="en-US"/>
              </a:p>
            </p:txBody>
          </p:sp>
          <p:sp>
            <p:nvSpPr>
              <p:cNvPr id="511" name="Freeform: Shape 510">
                <a:extLst>
                  <a:ext uri="{FF2B5EF4-FFF2-40B4-BE49-F238E27FC236}">
                    <a16:creationId xmlns:a16="http://schemas.microsoft.com/office/drawing/2014/main" id="{2A26DF3A-6ACB-B0DD-2FCC-C25C5669A3E9}"/>
                  </a:ext>
                </a:extLst>
              </p:cNvPr>
              <p:cNvSpPr/>
              <p:nvPr/>
            </p:nvSpPr>
            <p:spPr>
              <a:xfrm rot="24000">
                <a:off x="3233048" y="1239444"/>
                <a:ext cx="48211" cy="20150"/>
              </a:xfrm>
              <a:custGeom>
                <a:avLst/>
                <a:gdLst/>
                <a:ahLst/>
                <a:cxnLst/>
                <a:rect l="l" t="t" r="r" b="b"/>
                <a:pathLst>
                  <a:path w="48211" h="20150" stroke="0">
                    <a:moveTo>
                      <a:pt x="0" y="12594"/>
                    </a:moveTo>
                    <a:lnTo>
                      <a:pt x="21695" y="0"/>
                    </a:lnTo>
                    <a:lnTo>
                      <a:pt x="48211" y="7871"/>
                    </a:lnTo>
                    <a:lnTo>
                      <a:pt x="25713" y="20150"/>
                    </a:lnTo>
                    <a:lnTo>
                      <a:pt x="0" y="12594"/>
                    </a:lnTo>
                    <a:close/>
                  </a:path>
                  <a:path w="48211" h="20150" fill="none">
                    <a:moveTo>
                      <a:pt x="0" y="12594"/>
                    </a:moveTo>
                    <a:lnTo>
                      <a:pt x="21695" y="0"/>
                    </a:lnTo>
                    <a:lnTo>
                      <a:pt x="48211" y="7871"/>
                    </a:lnTo>
                    <a:lnTo>
                      <a:pt x="25713" y="20150"/>
                    </a:lnTo>
                    <a:lnTo>
                      <a:pt x="0" y="12594"/>
                    </a:lnTo>
                    <a:close/>
                  </a:path>
                </a:pathLst>
              </a:custGeom>
              <a:solidFill>
                <a:srgbClr val="868686"/>
              </a:solidFill>
              <a:ln w="6000" cap="flat">
                <a:noFill/>
              </a:ln>
            </p:spPr>
            <p:txBody>
              <a:bodyPr/>
              <a:lstStyle/>
              <a:p>
                <a:endParaRPr lang="en-US"/>
              </a:p>
            </p:txBody>
          </p:sp>
          <p:sp>
            <p:nvSpPr>
              <p:cNvPr id="512" name="Freeform: Shape 511">
                <a:extLst>
                  <a:ext uri="{FF2B5EF4-FFF2-40B4-BE49-F238E27FC236}">
                    <a16:creationId xmlns:a16="http://schemas.microsoft.com/office/drawing/2014/main" id="{CE5FEA77-E2B2-9D40-BECC-2FA2461E3143}"/>
                  </a:ext>
                </a:extLst>
              </p:cNvPr>
              <p:cNvSpPr/>
              <p:nvPr/>
            </p:nvSpPr>
            <p:spPr>
              <a:xfrm rot="24000">
                <a:off x="3266099" y="1248536"/>
                <a:ext cx="48211" cy="20150"/>
              </a:xfrm>
              <a:custGeom>
                <a:avLst/>
                <a:gdLst/>
                <a:ahLst/>
                <a:cxnLst/>
                <a:rect l="l" t="t" r="r" b="b"/>
                <a:pathLst>
                  <a:path w="48211" h="20150" stroke="0">
                    <a:moveTo>
                      <a:pt x="0" y="12594"/>
                    </a:moveTo>
                    <a:lnTo>
                      <a:pt x="21695" y="0"/>
                    </a:lnTo>
                    <a:lnTo>
                      <a:pt x="48211" y="7871"/>
                    </a:lnTo>
                    <a:lnTo>
                      <a:pt x="25713" y="20150"/>
                    </a:lnTo>
                    <a:lnTo>
                      <a:pt x="0" y="12594"/>
                    </a:lnTo>
                    <a:close/>
                  </a:path>
                  <a:path w="48211" h="20150" fill="none">
                    <a:moveTo>
                      <a:pt x="0" y="12594"/>
                    </a:moveTo>
                    <a:lnTo>
                      <a:pt x="21695" y="0"/>
                    </a:lnTo>
                    <a:lnTo>
                      <a:pt x="48211" y="7871"/>
                    </a:lnTo>
                    <a:lnTo>
                      <a:pt x="25713" y="20150"/>
                    </a:lnTo>
                    <a:lnTo>
                      <a:pt x="0" y="12594"/>
                    </a:lnTo>
                    <a:close/>
                  </a:path>
                </a:pathLst>
              </a:custGeom>
              <a:solidFill>
                <a:srgbClr val="868686"/>
              </a:solidFill>
              <a:ln w="6000" cap="flat">
                <a:noFill/>
              </a:ln>
            </p:spPr>
            <p:txBody>
              <a:bodyPr/>
              <a:lstStyle/>
              <a:p>
                <a:endParaRPr lang="en-US"/>
              </a:p>
            </p:txBody>
          </p:sp>
          <p:sp>
            <p:nvSpPr>
              <p:cNvPr id="513" name="Freeform: Shape 512">
                <a:extLst>
                  <a:ext uri="{FF2B5EF4-FFF2-40B4-BE49-F238E27FC236}">
                    <a16:creationId xmlns:a16="http://schemas.microsoft.com/office/drawing/2014/main" id="{6E838D67-4DF3-C593-02ED-3F129CC48491}"/>
                  </a:ext>
                </a:extLst>
              </p:cNvPr>
              <p:cNvSpPr/>
              <p:nvPr/>
            </p:nvSpPr>
            <p:spPr>
              <a:xfrm rot="24000">
                <a:off x="3297370" y="1257675"/>
                <a:ext cx="48211" cy="20150"/>
              </a:xfrm>
              <a:custGeom>
                <a:avLst/>
                <a:gdLst/>
                <a:ahLst/>
                <a:cxnLst/>
                <a:rect l="l" t="t" r="r" b="b"/>
                <a:pathLst>
                  <a:path w="48211" h="20150" stroke="0">
                    <a:moveTo>
                      <a:pt x="0" y="12594"/>
                    </a:moveTo>
                    <a:lnTo>
                      <a:pt x="21695" y="0"/>
                    </a:lnTo>
                    <a:lnTo>
                      <a:pt x="48211" y="7871"/>
                    </a:lnTo>
                    <a:lnTo>
                      <a:pt x="25713" y="20150"/>
                    </a:lnTo>
                    <a:lnTo>
                      <a:pt x="0" y="12594"/>
                    </a:lnTo>
                    <a:close/>
                  </a:path>
                  <a:path w="48211" h="20150" fill="none">
                    <a:moveTo>
                      <a:pt x="0" y="12594"/>
                    </a:moveTo>
                    <a:lnTo>
                      <a:pt x="21695" y="0"/>
                    </a:lnTo>
                    <a:lnTo>
                      <a:pt x="48211" y="7871"/>
                    </a:lnTo>
                    <a:lnTo>
                      <a:pt x="25713" y="20150"/>
                    </a:lnTo>
                    <a:lnTo>
                      <a:pt x="0" y="12594"/>
                    </a:lnTo>
                    <a:close/>
                  </a:path>
                </a:pathLst>
              </a:custGeom>
              <a:solidFill>
                <a:srgbClr val="868686"/>
              </a:solidFill>
              <a:ln w="6000" cap="flat">
                <a:noFill/>
              </a:ln>
            </p:spPr>
            <p:txBody>
              <a:bodyPr/>
              <a:lstStyle/>
              <a:p>
                <a:endParaRPr lang="en-US"/>
              </a:p>
            </p:txBody>
          </p:sp>
          <p:sp>
            <p:nvSpPr>
              <p:cNvPr id="514" name="Freeform: Shape 513">
                <a:extLst>
                  <a:ext uri="{FF2B5EF4-FFF2-40B4-BE49-F238E27FC236}">
                    <a16:creationId xmlns:a16="http://schemas.microsoft.com/office/drawing/2014/main" id="{09CDB8A3-E80E-B177-F0EF-89EC0A4F7835}"/>
                  </a:ext>
                </a:extLst>
              </p:cNvPr>
              <p:cNvSpPr/>
              <p:nvPr/>
            </p:nvSpPr>
            <p:spPr>
              <a:xfrm rot="24000">
                <a:off x="3330097" y="1266783"/>
                <a:ext cx="48211" cy="20150"/>
              </a:xfrm>
              <a:custGeom>
                <a:avLst/>
                <a:gdLst/>
                <a:ahLst/>
                <a:cxnLst/>
                <a:rect l="l" t="t" r="r" b="b"/>
                <a:pathLst>
                  <a:path w="48211" h="20150" stroke="0">
                    <a:moveTo>
                      <a:pt x="0" y="12594"/>
                    </a:moveTo>
                    <a:lnTo>
                      <a:pt x="21695" y="0"/>
                    </a:lnTo>
                    <a:lnTo>
                      <a:pt x="48211" y="7871"/>
                    </a:lnTo>
                    <a:lnTo>
                      <a:pt x="25713" y="20150"/>
                    </a:lnTo>
                    <a:lnTo>
                      <a:pt x="0" y="12594"/>
                    </a:lnTo>
                    <a:close/>
                  </a:path>
                  <a:path w="48211" h="20150" fill="none">
                    <a:moveTo>
                      <a:pt x="0" y="12594"/>
                    </a:moveTo>
                    <a:lnTo>
                      <a:pt x="21695" y="0"/>
                    </a:lnTo>
                    <a:lnTo>
                      <a:pt x="48211" y="7871"/>
                    </a:lnTo>
                    <a:lnTo>
                      <a:pt x="25713" y="20150"/>
                    </a:lnTo>
                    <a:lnTo>
                      <a:pt x="0" y="12594"/>
                    </a:lnTo>
                    <a:close/>
                  </a:path>
                </a:pathLst>
              </a:custGeom>
              <a:solidFill>
                <a:srgbClr val="868686"/>
              </a:solidFill>
              <a:ln w="6000" cap="flat">
                <a:noFill/>
              </a:ln>
            </p:spPr>
            <p:txBody>
              <a:bodyPr/>
              <a:lstStyle/>
              <a:p>
                <a:endParaRPr lang="en-US"/>
              </a:p>
            </p:txBody>
          </p:sp>
          <p:sp>
            <p:nvSpPr>
              <p:cNvPr id="515" name="Freeform: Shape 514">
                <a:extLst>
                  <a:ext uri="{FF2B5EF4-FFF2-40B4-BE49-F238E27FC236}">
                    <a16:creationId xmlns:a16="http://schemas.microsoft.com/office/drawing/2014/main" id="{8D6AF2C8-710A-33B2-26BC-903EAB16D5E0}"/>
                  </a:ext>
                </a:extLst>
              </p:cNvPr>
              <p:cNvSpPr/>
              <p:nvPr/>
            </p:nvSpPr>
            <p:spPr>
              <a:xfrm rot="24000">
                <a:off x="3364380" y="1276399"/>
                <a:ext cx="48211" cy="21217"/>
              </a:xfrm>
              <a:custGeom>
                <a:avLst/>
                <a:gdLst/>
                <a:ahLst/>
                <a:cxnLst/>
                <a:rect l="l" t="t" r="r" b="b"/>
                <a:pathLst>
                  <a:path w="48211" h="21217" stroke="0">
                    <a:moveTo>
                      <a:pt x="0" y="13261"/>
                    </a:moveTo>
                    <a:lnTo>
                      <a:pt x="21695" y="0"/>
                    </a:lnTo>
                    <a:lnTo>
                      <a:pt x="48211" y="8288"/>
                    </a:lnTo>
                    <a:lnTo>
                      <a:pt x="25713" y="21217"/>
                    </a:lnTo>
                    <a:lnTo>
                      <a:pt x="0" y="13261"/>
                    </a:lnTo>
                    <a:close/>
                  </a:path>
                  <a:path w="48211" h="21217" fill="none">
                    <a:moveTo>
                      <a:pt x="0" y="13261"/>
                    </a:moveTo>
                    <a:lnTo>
                      <a:pt x="21695" y="0"/>
                    </a:lnTo>
                    <a:lnTo>
                      <a:pt x="48211" y="8288"/>
                    </a:lnTo>
                    <a:lnTo>
                      <a:pt x="25713" y="21217"/>
                    </a:lnTo>
                    <a:lnTo>
                      <a:pt x="0" y="13261"/>
                    </a:lnTo>
                    <a:close/>
                  </a:path>
                </a:pathLst>
              </a:custGeom>
              <a:solidFill>
                <a:srgbClr val="868686"/>
              </a:solidFill>
              <a:ln w="6000" cap="flat">
                <a:noFill/>
              </a:ln>
            </p:spPr>
            <p:txBody>
              <a:bodyPr/>
              <a:lstStyle/>
              <a:p>
                <a:endParaRPr lang="en-US"/>
              </a:p>
            </p:txBody>
          </p:sp>
          <p:sp>
            <p:nvSpPr>
              <p:cNvPr id="516" name="Freeform: Shape 515">
                <a:extLst>
                  <a:ext uri="{FF2B5EF4-FFF2-40B4-BE49-F238E27FC236}">
                    <a16:creationId xmlns:a16="http://schemas.microsoft.com/office/drawing/2014/main" id="{18EDC255-C26E-8639-6512-749A60267FEE}"/>
                  </a:ext>
                </a:extLst>
              </p:cNvPr>
              <p:cNvSpPr/>
              <p:nvPr/>
            </p:nvSpPr>
            <p:spPr>
              <a:xfrm rot="24000">
                <a:off x="3398754" y="1285417"/>
                <a:ext cx="48434" cy="21217"/>
              </a:xfrm>
              <a:custGeom>
                <a:avLst/>
                <a:gdLst/>
                <a:ahLst/>
                <a:cxnLst/>
                <a:rect l="l" t="t" r="r" b="b"/>
                <a:pathLst>
                  <a:path w="48434" h="21217" stroke="0">
                    <a:moveTo>
                      <a:pt x="0" y="13889"/>
                    </a:moveTo>
                    <a:lnTo>
                      <a:pt x="20570" y="0"/>
                    </a:lnTo>
                    <a:lnTo>
                      <a:pt x="48434" y="8288"/>
                    </a:lnTo>
                    <a:lnTo>
                      <a:pt x="25935" y="21217"/>
                    </a:lnTo>
                    <a:lnTo>
                      <a:pt x="0" y="13889"/>
                    </a:lnTo>
                    <a:close/>
                  </a:path>
                  <a:path w="48434" h="21217" fill="none">
                    <a:moveTo>
                      <a:pt x="0" y="13889"/>
                    </a:moveTo>
                    <a:lnTo>
                      <a:pt x="20570" y="0"/>
                    </a:lnTo>
                    <a:lnTo>
                      <a:pt x="48434" y="8288"/>
                    </a:lnTo>
                    <a:lnTo>
                      <a:pt x="25935" y="21217"/>
                    </a:lnTo>
                    <a:lnTo>
                      <a:pt x="0" y="13889"/>
                    </a:lnTo>
                    <a:close/>
                  </a:path>
                </a:pathLst>
              </a:custGeom>
              <a:solidFill>
                <a:srgbClr val="868686"/>
              </a:solidFill>
              <a:ln w="6000" cap="flat">
                <a:noFill/>
              </a:ln>
            </p:spPr>
            <p:txBody>
              <a:bodyPr/>
              <a:lstStyle/>
              <a:p>
                <a:endParaRPr lang="en-US"/>
              </a:p>
            </p:txBody>
          </p:sp>
          <p:sp>
            <p:nvSpPr>
              <p:cNvPr id="517" name="Freeform: Shape 516">
                <a:extLst>
                  <a:ext uri="{FF2B5EF4-FFF2-40B4-BE49-F238E27FC236}">
                    <a16:creationId xmlns:a16="http://schemas.microsoft.com/office/drawing/2014/main" id="{3DFBC0CF-70DC-0CBF-B52A-5AFD1BD56298}"/>
                  </a:ext>
                </a:extLst>
              </p:cNvPr>
              <p:cNvSpPr/>
              <p:nvPr/>
            </p:nvSpPr>
            <p:spPr>
              <a:xfrm rot="24000">
                <a:off x="3433344" y="1295364"/>
                <a:ext cx="48434" cy="20114"/>
              </a:xfrm>
              <a:custGeom>
                <a:avLst/>
                <a:gdLst/>
                <a:ahLst/>
                <a:cxnLst/>
                <a:rect l="l" t="t" r="r" b="b"/>
                <a:pathLst>
                  <a:path w="48434" h="20114" stroke="0">
                    <a:moveTo>
                      <a:pt x="0" y="12786"/>
                    </a:moveTo>
                    <a:lnTo>
                      <a:pt x="20570" y="0"/>
                    </a:lnTo>
                    <a:lnTo>
                      <a:pt x="48434" y="7185"/>
                    </a:lnTo>
                    <a:lnTo>
                      <a:pt x="25935" y="20114"/>
                    </a:lnTo>
                    <a:lnTo>
                      <a:pt x="0" y="12786"/>
                    </a:lnTo>
                    <a:close/>
                  </a:path>
                  <a:path w="48434" h="20114" fill="none">
                    <a:moveTo>
                      <a:pt x="0" y="12786"/>
                    </a:moveTo>
                    <a:lnTo>
                      <a:pt x="20570" y="0"/>
                    </a:lnTo>
                    <a:lnTo>
                      <a:pt x="48434" y="7185"/>
                    </a:lnTo>
                    <a:lnTo>
                      <a:pt x="25935" y="20114"/>
                    </a:lnTo>
                    <a:lnTo>
                      <a:pt x="0" y="12786"/>
                    </a:lnTo>
                    <a:close/>
                  </a:path>
                </a:pathLst>
              </a:custGeom>
              <a:solidFill>
                <a:srgbClr val="868686"/>
              </a:solidFill>
              <a:ln w="6000" cap="flat">
                <a:noFill/>
              </a:ln>
            </p:spPr>
            <p:txBody>
              <a:bodyPr/>
              <a:lstStyle/>
              <a:p>
                <a:endParaRPr lang="en-US"/>
              </a:p>
            </p:txBody>
          </p:sp>
          <p:sp>
            <p:nvSpPr>
              <p:cNvPr id="518" name="Freeform: Shape 517">
                <a:extLst>
                  <a:ext uri="{FF2B5EF4-FFF2-40B4-BE49-F238E27FC236}">
                    <a16:creationId xmlns:a16="http://schemas.microsoft.com/office/drawing/2014/main" id="{9F204535-E01F-B5EB-8DD0-7AAD897D0D92}"/>
                  </a:ext>
                </a:extLst>
              </p:cNvPr>
              <p:cNvSpPr/>
              <p:nvPr/>
            </p:nvSpPr>
            <p:spPr>
              <a:xfrm rot="24000">
                <a:off x="3465696" y="1304269"/>
                <a:ext cx="48434" cy="21217"/>
              </a:xfrm>
              <a:custGeom>
                <a:avLst/>
                <a:gdLst/>
                <a:ahLst/>
                <a:cxnLst/>
                <a:rect l="l" t="t" r="r" b="b"/>
                <a:pathLst>
                  <a:path w="48434" h="21217" stroke="0">
                    <a:moveTo>
                      <a:pt x="0" y="13889"/>
                    </a:moveTo>
                    <a:lnTo>
                      <a:pt x="20570" y="0"/>
                    </a:lnTo>
                    <a:lnTo>
                      <a:pt x="48434" y="7033"/>
                    </a:lnTo>
                    <a:lnTo>
                      <a:pt x="25935" y="21217"/>
                    </a:lnTo>
                    <a:lnTo>
                      <a:pt x="0" y="13889"/>
                    </a:lnTo>
                    <a:close/>
                  </a:path>
                  <a:path w="48434" h="21217" fill="none">
                    <a:moveTo>
                      <a:pt x="0" y="13889"/>
                    </a:moveTo>
                    <a:lnTo>
                      <a:pt x="20570" y="0"/>
                    </a:lnTo>
                    <a:lnTo>
                      <a:pt x="48434" y="7033"/>
                    </a:lnTo>
                    <a:lnTo>
                      <a:pt x="25935" y="21217"/>
                    </a:lnTo>
                    <a:lnTo>
                      <a:pt x="0" y="13889"/>
                    </a:lnTo>
                    <a:close/>
                  </a:path>
                </a:pathLst>
              </a:custGeom>
              <a:solidFill>
                <a:srgbClr val="868686"/>
              </a:solidFill>
              <a:ln w="6000" cap="flat">
                <a:noFill/>
              </a:ln>
            </p:spPr>
            <p:txBody>
              <a:bodyPr/>
              <a:lstStyle/>
              <a:p>
                <a:endParaRPr lang="en-US"/>
              </a:p>
            </p:txBody>
          </p:sp>
          <p:sp>
            <p:nvSpPr>
              <p:cNvPr id="519" name="Freeform: Shape 518">
                <a:extLst>
                  <a:ext uri="{FF2B5EF4-FFF2-40B4-BE49-F238E27FC236}">
                    <a16:creationId xmlns:a16="http://schemas.microsoft.com/office/drawing/2014/main" id="{C943DD1E-0484-94B6-E8DF-878B48E235FB}"/>
                  </a:ext>
                </a:extLst>
              </p:cNvPr>
              <p:cNvSpPr/>
              <p:nvPr/>
            </p:nvSpPr>
            <p:spPr>
              <a:xfrm rot="24000">
                <a:off x="3499265" y="1313857"/>
                <a:ext cx="50256" cy="21410"/>
              </a:xfrm>
              <a:custGeom>
                <a:avLst/>
                <a:gdLst/>
                <a:ahLst/>
                <a:cxnLst/>
                <a:rect l="l" t="t" r="r" b="b"/>
                <a:pathLst>
                  <a:path w="50256" h="21410" stroke="0">
                    <a:moveTo>
                      <a:pt x="0" y="14082"/>
                    </a:moveTo>
                    <a:lnTo>
                      <a:pt x="21435" y="0"/>
                    </a:lnTo>
                    <a:lnTo>
                      <a:pt x="50256" y="7452"/>
                    </a:lnTo>
                    <a:lnTo>
                      <a:pt x="25935" y="21410"/>
                    </a:lnTo>
                    <a:lnTo>
                      <a:pt x="0" y="14082"/>
                    </a:lnTo>
                    <a:close/>
                  </a:path>
                  <a:path w="50256" h="21410" fill="none">
                    <a:moveTo>
                      <a:pt x="0" y="14082"/>
                    </a:moveTo>
                    <a:lnTo>
                      <a:pt x="21435" y="0"/>
                    </a:lnTo>
                    <a:lnTo>
                      <a:pt x="50256" y="7452"/>
                    </a:lnTo>
                    <a:lnTo>
                      <a:pt x="25935" y="21410"/>
                    </a:lnTo>
                    <a:lnTo>
                      <a:pt x="0" y="14082"/>
                    </a:lnTo>
                    <a:close/>
                  </a:path>
                </a:pathLst>
              </a:custGeom>
              <a:solidFill>
                <a:srgbClr val="868686"/>
              </a:solidFill>
              <a:ln w="6000" cap="flat">
                <a:noFill/>
              </a:ln>
            </p:spPr>
            <p:txBody>
              <a:bodyPr/>
              <a:lstStyle/>
              <a:p>
                <a:endParaRPr lang="en-US"/>
              </a:p>
            </p:txBody>
          </p:sp>
          <p:sp>
            <p:nvSpPr>
              <p:cNvPr id="520" name="Freeform: Shape 519">
                <a:extLst>
                  <a:ext uri="{FF2B5EF4-FFF2-40B4-BE49-F238E27FC236}">
                    <a16:creationId xmlns:a16="http://schemas.microsoft.com/office/drawing/2014/main" id="{A007E2E6-EB84-B24C-6661-294BD549C66D}"/>
                  </a:ext>
                </a:extLst>
              </p:cNvPr>
              <p:cNvSpPr/>
              <p:nvPr/>
            </p:nvSpPr>
            <p:spPr>
              <a:xfrm rot="24000">
                <a:off x="3533692" y="1322785"/>
                <a:ext cx="51941" cy="23573"/>
              </a:xfrm>
              <a:custGeom>
                <a:avLst/>
                <a:gdLst/>
                <a:ahLst/>
                <a:cxnLst/>
                <a:rect l="l" t="t" r="r" b="b"/>
                <a:pathLst>
                  <a:path w="51941" h="23573" stroke="0">
                    <a:moveTo>
                      <a:pt x="0" y="14955"/>
                    </a:moveTo>
                    <a:lnTo>
                      <a:pt x="21310" y="0"/>
                    </a:lnTo>
                    <a:lnTo>
                      <a:pt x="51941" y="9158"/>
                    </a:lnTo>
                    <a:lnTo>
                      <a:pt x="29652" y="23573"/>
                    </a:lnTo>
                    <a:lnTo>
                      <a:pt x="0" y="14955"/>
                    </a:lnTo>
                    <a:close/>
                  </a:path>
                  <a:path w="51941" h="23573" fill="none">
                    <a:moveTo>
                      <a:pt x="0" y="14955"/>
                    </a:moveTo>
                    <a:lnTo>
                      <a:pt x="21310" y="0"/>
                    </a:lnTo>
                    <a:lnTo>
                      <a:pt x="51941" y="9158"/>
                    </a:lnTo>
                    <a:lnTo>
                      <a:pt x="29652" y="23573"/>
                    </a:lnTo>
                    <a:lnTo>
                      <a:pt x="0" y="14955"/>
                    </a:lnTo>
                    <a:close/>
                  </a:path>
                </a:pathLst>
              </a:custGeom>
              <a:solidFill>
                <a:srgbClr val="868686"/>
              </a:solidFill>
              <a:ln w="6000" cap="flat">
                <a:noFill/>
              </a:ln>
            </p:spPr>
            <p:txBody>
              <a:bodyPr/>
              <a:lstStyle/>
              <a:p>
                <a:endParaRPr lang="en-US"/>
              </a:p>
            </p:txBody>
          </p:sp>
          <p:sp>
            <p:nvSpPr>
              <p:cNvPr id="521" name="Freeform: Shape 520">
                <a:extLst>
                  <a:ext uri="{FF2B5EF4-FFF2-40B4-BE49-F238E27FC236}">
                    <a16:creationId xmlns:a16="http://schemas.microsoft.com/office/drawing/2014/main" id="{5EC972A2-E0EF-6CFA-5FE5-14F8A57E6840}"/>
                  </a:ext>
                </a:extLst>
              </p:cNvPr>
              <p:cNvSpPr/>
              <p:nvPr/>
            </p:nvSpPr>
            <p:spPr>
              <a:xfrm rot="24000">
                <a:off x="3568729" y="1333490"/>
                <a:ext cx="50998" cy="23807"/>
              </a:xfrm>
              <a:custGeom>
                <a:avLst/>
                <a:gdLst/>
                <a:ahLst/>
                <a:cxnLst/>
                <a:rect l="l" t="t" r="r" b="b"/>
                <a:pathLst>
                  <a:path w="50998" h="23807" stroke="0">
                    <a:moveTo>
                      <a:pt x="0" y="14955"/>
                    </a:moveTo>
                    <a:lnTo>
                      <a:pt x="20924" y="0"/>
                    </a:lnTo>
                    <a:lnTo>
                      <a:pt x="50998" y="7777"/>
                    </a:lnTo>
                    <a:lnTo>
                      <a:pt x="29892" y="23807"/>
                    </a:lnTo>
                    <a:lnTo>
                      <a:pt x="0" y="14955"/>
                    </a:lnTo>
                    <a:close/>
                  </a:path>
                  <a:path w="50998" h="23807" fill="none">
                    <a:moveTo>
                      <a:pt x="0" y="14955"/>
                    </a:moveTo>
                    <a:lnTo>
                      <a:pt x="20924" y="0"/>
                    </a:lnTo>
                    <a:lnTo>
                      <a:pt x="50998" y="7777"/>
                    </a:lnTo>
                    <a:lnTo>
                      <a:pt x="29892" y="23807"/>
                    </a:lnTo>
                    <a:lnTo>
                      <a:pt x="0" y="14955"/>
                    </a:lnTo>
                    <a:close/>
                  </a:path>
                </a:pathLst>
              </a:custGeom>
              <a:solidFill>
                <a:srgbClr val="868686"/>
              </a:solidFill>
              <a:ln w="6000" cap="flat">
                <a:noFill/>
              </a:ln>
            </p:spPr>
            <p:txBody>
              <a:bodyPr/>
              <a:lstStyle/>
              <a:p>
                <a:endParaRPr lang="en-US"/>
              </a:p>
            </p:txBody>
          </p:sp>
          <p:sp>
            <p:nvSpPr>
              <p:cNvPr id="522" name="Freeform: Shape 521">
                <a:extLst>
                  <a:ext uri="{FF2B5EF4-FFF2-40B4-BE49-F238E27FC236}">
                    <a16:creationId xmlns:a16="http://schemas.microsoft.com/office/drawing/2014/main" id="{5266F914-18F8-8DA6-A2E4-8C699FEB0EFD}"/>
                  </a:ext>
                </a:extLst>
              </p:cNvPr>
              <p:cNvSpPr/>
              <p:nvPr/>
            </p:nvSpPr>
            <p:spPr>
              <a:xfrm rot="24000">
                <a:off x="3603831" y="1344066"/>
                <a:ext cx="52038" cy="23807"/>
              </a:xfrm>
              <a:custGeom>
                <a:avLst/>
                <a:gdLst/>
                <a:ahLst/>
                <a:cxnLst/>
                <a:rect l="l" t="t" r="r" b="b"/>
                <a:pathLst>
                  <a:path w="52038" h="23807" stroke="0">
                    <a:moveTo>
                      <a:pt x="0" y="14955"/>
                    </a:moveTo>
                    <a:lnTo>
                      <a:pt x="20924" y="0"/>
                    </a:lnTo>
                    <a:lnTo>
                      <a:pt x="52038" y="9262"/>
                    </a:lnTo>
                    <a:lnTo>
                      <a:pt x="29892" y="23807"/>
                    </a:lnTo>
                    <a:lnTo>
                      <a:pt x="0" y="14955"/>
                    </a:lnTo>
                    <a:close/>
                  </a:path>
                  <a:path w="52038" h="23807" fill="none">
                    <a:moveTo>
                      <a:pt x="0" y="14955"/>
                    </a:moveTo>
                    <a:lnTo>
                      <a:pt x="20924" y="0"/>
                    </a:lnTo>
                    <a:lnTo>
                      <a:pt x="52038" y="9262"/>
                    </a:lnTo>
                    <a:lnTo>
                      <a:pt x="29892" y="23807"/>
                    </a:lnTo>
                    <a:lnTo>
                      <a:pt x="0" y="14955"/>
                    </a:lnTo>
                    <a:close/>
                  </a:path>
                </a:pathLst>
              </a:custGeom>
              <a:solidFill>
                <a:srgbClr val="868686"/>
              </a:solidFill>
              <a:ln w="6000" cap="flat">
                <a:noFill/>
              </a:ln>
            </p:spPr>
            <p:txBody>
              <a:bodyPr/>
              <a:lstStyle/>
              <a:p>
                <a:endParaRPr lang="en-US"/>
              </a:p>
            </p:txBody>
          </p:sp>
          <p:sp>
            <p:nvSpPr>
              <p:cNvPr id="523" name="Freeform: Shape 522">
                <a:extLst>
                  <a:ext uri="{FF2B5EF4-FFF2-40B4-BE49-F238E27FC236}">
                    <a16:creationId xmlns:a16="http://schemas.microsoft.com/office/drawing/2014/main" id="{B2ADE14D-3A89-75FC-5778-06B864E4FA08}"/>
                  </a:ext>
                </a:extLst>
              </p:cNvPr>
              <p:cNvSpPr/>
              <p:nvPr/>
            </p:nvSpPr>
            <p:spPr>
              <a:xfrm rot="24000">
                <a:off x="3638949" y="1354237"/>
                <a:ext cx="52817" cy="23921"/>
              </a:xfrm>
              <a:custGeom>
                <a:avLst/>
                <a:gdLst/>
                <a:ahLst/>
                <a:cxnLst/>
                <a:rect l="l" t="t" r="r" b="b"/>
                <a:pathLst>
                  <a:path w="52817" h="23921" stroke="0">
                    <a:moveTo>
                      <a:pt x="0" y="14965"/>
                    </a:moveTo>
                    <a:lnTo>
                      <a:pt x="23211" y="0"/>
                    </a:lnTo>
                    <a:lnTo>
                      <a:pt x="52817" y="8678"/>
                    </a:lnTo>
                    <a:lnTo>
                      <a:pt x="29737" y="23921"/>
                    </a:lnTo>
                    <a:lnTo>
                      <a:pt x="0" y="14965"/>
                    </a:lnTo>
                    <a:close/>
                  </a:path>
                  <a:path w="52817" h="23921" fill="none">
                    <a:moveTo>
                      <a:pt x="0" y="14965"/>
                    </a:moveTo>
                    <a:lnTo>
                      <a:pt x="23211" y="0"/>
                    </a:lnTo>
                    <a:lnTo>
                      <a:pt x="52817" y="8678"/>
                    </a:lnTo>
                    <a:lnTo>
                      <a:pt x="29737" y="23921"/>
                    </a:lnTo>
                    <a:lnTo>
                      <a:pt x="0" y="14965"/>
                    </a:lnTo>
                    <a:close/>
                  </a:path>
                </a:pathLst>
              </a:custGeom>
              <a:solidFill>
                <a:srgbClr val="868686"/>
              </a:solidFill>
              <a:ln w="6000" cap="flat">
                <a:noFill/>
              </a:ln>
            </p:spPr>
            <p:txBody>
              <a:bodyPr/>
              <a:lstStyle/>
              <a:p>
                <a:endParaRPr lang="en-US"/>
              </a:p>
            </p:txBody>
          </p:sp>
          <p:sp>
            <p:nvSpPr>
              <p:cNvPr id="524" name="Freeform: Shape 523">
                <a:extLst>
                  <a:ext uri="{FF2B5EF4-FFF2-40B4-BE49-F238E27FC236}">
                    <a16:creationId xmlns:a16="http://schemas.microsoft.com/office/drawing/2014/main" id="{CE3C3B62-4203-34C2-117A-8E32267F8E5A}"/>
                  </a:ext>
                </a:extLst>
              </p:cNvPr>
              <p:cNvSpPr/>
              <p:nvPr/>
            </p:nvSpPr>
            <p:spPr>
              <a:xfrm rot="60000">
                <a:off x="3146859" y="1260192"/>
                <a:ext cx="49817" cy="21884"/>
              </a:xfrm>
              <a:custGeom>
                <a:avLst/>
                <a:gdLst/>
                <a:ahLst/>
                <a:cxnLst/>
                <a:rect l="l" t="t" r="r" b="b"/>
                <a:pathLst>
                  <a:path w="49817" h="21884" stroke="0">
                    <a:moveTo>
                      <a:pt x="0" y="12578"/>
                    </a:moveTo>
                    <a:lnTo>
                      <a:pt x="21596" y="0"/>
                    </a:lnTo>
                    <a:lnTo>
                      <a:pt x="49817" y="9621"/>
                    </a:lnTo>
                    <a:lnTo>
                      <a:pt x="27421" y="21884"/>
                    </a:lnTo>
                    <a:lnTo>
                      <a:pt x="0" y="12578"/>
                    </a:lnTo>
                    <a:close/>
                  </a:path>
                  <a:path w="49817" h="21884" fill="none">
                    <a:moveTo>
                      <a:pt x="0" y="12578"/>
                    </a:moveTo>
                    <a:lnTo>
                      <a:pt x="21596" y="0"/>
                    </a:lnTo>
                    <a:lnTo>
                      <a:pt x="49817" y="9621"/>
                    </a:lnTo>
                    <a:lnTo>
                      <a:pt x="27421" y="21884"/>
                    </a:lnTo>
                    <a:lnTo>
                      <a:pt x="0" y="12578"/>
                    </a:lnTo>
                    <a:close/>
                  </a:path>
                </a:pathLst>
              </a:custGeom>
              <a:solidFill>
                <a:srgbClr val="868686"/>
              </a:solidFill>
              <a:ln w="6000" cap="flat">
                <a:noFill/>
              </a:ln>
            </p:spPr>
            <p:txBody>
              <a:bodyPr/>
              <a:lstStyle/>
              <a:p>
                <a:endParaRPr lang="en-US"/>
              </a:p>
            </p:txBody>
          </p:sp>
          <p:sp>
            <p:nvSpPr>
              <p:cNvPr id="525" name="Freeform: Shape 524">
                <a:extLst>
                  <a:ext uri="{FF2B5EF4-FFF2-40B4-BE49-F238E27FC236}">
                    <a16:creationId xmlns:a16="http://schemas.microsoft.com/office/drawing/2014/main" id="{0BE04698-D8DD-97B4-7D98-B4AA72022E39}"/>
                  </a:ext>
                </a:extLst>
              </p:cNvPr>
              <p:cNvSpPr/>
              <p:nvPr/>
            </p:nvSpPr>
            <p:spPr>
              <a:xfrm rot="60000">
                <a:off x="3179750" y="1270529"/>
                <a:ext cx="47991" cy="20125"/>
              </a:xfrm>
              <a:custGeom>
                <a:avLst/>
                <a:gdLst/>
                <a:ahLst/>
                <a:cxnLst/>
                <a:rect l="l" t="t" r="r" b="b"/>
                <a:pathLst>
                  <a:path w="47991" h="20125" stroke="0">
                    <a:moveTo>
                      <a:pt x="0" y="12578"/>
                    </a:moveTo>
                    <a:lnTo>
                      <a:pt x="21596" y="0"/>
                    </a:lnTo>
                    <a:lnTo>
                      <a:pt x="47991" y="7861"/>
                    </a:lnTo>
                    <a:lnTo>
                      <a:pt x="25595" y="20125"/>
                    </a:lnTo>
                    <a:lnTo>
                      <a:pt x="0" y="12578"/>
                    </a:lnTo>
                    <a:close/>
                  </a:path>
                  <a:path w="47991" h="20125" fill="none">
                    <a:moveTo>
                      <a:pt x="0" y="12578"/>
                    </a:moveTo>
                    <a:lnTo>
                      <a:pt x="21596" y="0"/>
                    </a:lnTo>
                    <a:lnTo>
                      <a:pt x="47991" y="7861"/>
                    </a:lnTo>
                    <a:lnTo>
                      <a:pt x="25595" y="20125"/>
                    </a:lnTo>
                    <a:lnTo>
                      <a:pt x="0" y="12578"/>
                    </a:lnTo>
                    <a:close/>
                  </a:path>
                </a:pathLst>
              </a:custGeom>
              <a:solidFill>
                <a:srgbClr val="868686"/>
              </a:solidFill>
              <a:ln w="6000" cap="flat">
                <a:noFill/>
              </a:ln>
            </p:spPr>
            <p:txBody>
              <a:bodyPr/>
              <a:lstStyle/>
              <a:p>
                <a:endParaRPr lang="en-US"/>
              </a:p>
            </p:txBody>
          </p:sp>
          <p:sp>
            <p:nvSpPr>
              <p:cNvPr id="526" name="Freeform: Shape 525">
                <a:extLst>
                  <a:ext uri="{FF2B5EF4-FFF2-40B4-BE49-F238E27FC236}">
                    <a16:creationId xmlns:a16="http://schemas.microsoft.com/office/drawing/2014/main" id="{5EB66E30-8164-05A4-AF6A-1B31A5AB6218}"/>
                  </a:ext>
                </a:extLst>
              </p:cNvPr>
              <p:cNvSpPr/>
              <p:nvPr/>
            </p:nvSpPr>
            <p:spPr>
              <a:xfrm rot="60000">
                <a:off x="3212579" y="1279956"/>
                <a:ext cx="47991" cy="20125"/>
              </a:xfrm>
              <a:custGeom>
                <a:avLst/>
                <a:gdLst/>
                <a:ahLst/>
                <a:cxnLst/>
                <a:rect l="l" t="t" r="r" b="b"/>
                <a:pathLst>
                  <a:path w="47991" h="20125" stroke="0">
                    <a:moveTo>
                      <a:pt x="0" y="12578"/>
                    </a:moveTo>
                    <a:lnTo>
                      <a:pt x="21596" y="0"/>
                    </a:lnTo>
                    <a:lnTo>
                      <a:pt x="47991" y="7861"/>
                    </a:lnTo>
                    <a:lnTo>
                      <a:pt x="25595" y="20125"/>
                    </a:lnTo>
                    <a:lnTo>
                      <a:pt x="0" y="12578"/>
                    </a:lnTo>
                    <a:close/>
                  </a:path>
                  <a:path w="47991" h="20125" fill="none">
                    <a:moveTo>
                      <a:pt x="0" y="12578"/>
                    </a:moveTo>
                    <a:lnTo>
                      <a:pt x="21596" y="0"/>
                    </a:lnTo>
                    <a:lnTo>
                      <a:pt x="47991" y="7861"/>
                    </a:lnTo>
                    <a:lnTo>
                      <a:pt x="25595" y="20125"/>
                    </a:lnTo>
                    <a:lnTo>
                      <a:pt x="0" y="12578"/>
                    </a:lnTo>
                    <a:close/>
                  </a:path>
                </a:pathLst>
              </a:custGeom>
              <a:solidFill>
                <a:srgbClr val="868686"/>
              </a:solidFill>
              <a:ln w="6000" cap="flat">
                <a:noFill/>
              </a:ln>
            </p:spPr>
            <p:txBody>
              <a:bodyPr/>
              <a:lstStyle/>
              <a:p>
                <a:endParaRPr lang="en-US"/>
              </a:p>
            </p:txBody>
          </p:sp>
          <p:sp>
            <p:nvSpPr>
              <p:cNvPr id="527" name="Freeform: Shape 526">
                <a:extLst>
                  <a:ext uri="{FF2B5EF4-FFF2-40B4-BE49-F238E27FC236}">
                    <a16:creationId xmlns:a16="http://schemas.microsoft.com/office/drawing/2014/main" id="{B485415D-3EC4-6075-96B6-BF74C130FE8E}"/>
                  </a:ext>
                </a:extLst>
              </p:cNvPr>
              <p:cNvSpPr/>
              <p:nvPr/>
            </p:nvSpPr>
            <p:spPr>
              <a:xfrm rot="60000">
                <a:off x="3243630" y="1289410"/>
                <a:ext cx="47991" cy="20125"/>
              </a:xfrm>
              <a:custGeom>
                <a:avLst/>
                <a:gdLst/>
                <a:ahLst/>
                <a:cxnLst/>
                <a:rect l="l" t="t" r="r" b="b"/>
                <a:pathLst>
                  <a:path w="47991" h="20125" stroke="0">
                    <a:moveTo>
                      <a:pt x="0" y="12578"/>
                    </a:moveTo>
                    <a:lnTo>
                      <a:pt x="21596" y="0"/>
                    </a:lnTo>
                    <a:lnTo>
                      <a:pt x="47991" y="7861"/>
                    </a:lnTo>
                    <a:lnTo>
                      <a:pt x="25595" y="20125"/>
                    </a:lnTo>
                    <a:lnTo>
                      <a:pt x="0" y="12578"/>
                    </a:lnTo>
                    <a:close/>
                  </a:path>
                  <a:path w="47991" h="20125" fill="none">
                    <a:moveTo>
                      <a:pt x="0" y="12578"/>
                    </a:moveTo>
                    <a:lnTo>
                      <a:pt x="21596" y="0"/>
                    </a:lnTo>
                    <a:lnTo>
                      <a:pt x="47991" y="7861"/>
                    </a:lnTo>
                    <a:lnTo>
                      <a:pt x="25595" y="20125"/>
                    </a:lnTo>
                    <a:lnTo>
                      <a:pt x="0" y="12578"/>
                    </a:lnTo>
                    <a:close/>
                  </a:path>
                </a:pathLst>
              </a:custGeom>
              <a:solidFill>
                <a:srgbClr val="868686"/>
              </a:solidFill>
              <a:ln w="6000" cap="flat">
                <a:noFill/>
              </a:ln>
            </p:spPr>
            <p:txBody>
              <a:bodyPr/>
              <a:lstStyle/>
              <a:p>
                <a:endParaRPr lang="en-US"/>
              </a:p>
            </p:txBody>
          </p:sp>
          <p:sp>
            <p:nvSpPr>
              <p:cNvPr id="528" name="Freeform: Shape 527">
                <a:extLst>
                  <a:ext uri="{FF2B5EF4-FFF2-40B4-BE49-F238E27FC236}">
                    <a16:creationId xmlns:a16="http://schemas.microsoft.com/office/drawing/2014/main" id="{8E10243A-40DF-43D2-A70C-DD2909CAC00C}"/>
                  </a:ext>
                </a:extLst>
              </p:cNvPr>
              <p:cNvSpPr/>
              <p:nvPr/>
            </p:nvSpPr>
            <p:spPr>
              <a:xfrm rot="60000">
                <a:off x="3276136" y="1298848"/>
                <a:ext cx="47991" cy="20125"/>
              </a:xfrm>
              <a:custGeom>
                <a:avLst/>
                <a:gdLst/>
                <a:ahLst/>
                <a:cxnLst/>
                <a:rect l="l" t="t" r="r" b="b"/>
                <a:pathLst>
                  <a:path w="47991" h="20125" stroke="0">
                    <a:moveTo>
                      <a:pt x="0" y="12578"/>
                    </a:moveTo>
                    <a:lnTo>
                      <a:pt x="21596" y="0"/>
                    </a:lnTo>
                    <a:lnTo>
                      <a:pt x="47991" y="7861"/>
                    </a:lnTo>
                    <a:lnTo>
                      <a:pt x="25595" y="20125"/>
                    </a:lnTo>
                    <a:lnTo>
                      <a:pt x="0" y="12578"/>
                    </a:lnTo>
                    <a:close/>
                  </a:path>
                  <a:path w="47991" h="20125" fill="none">
                    <a:moveTo>
                      <a:pt x="0" y="12578"/>
                    </a:moveTo>
                    <a:lnTo>
                      <a:pt x="21596" y="0"/>
                    </a:lnTo>
                    <a:lnTo>
                      <a:pt x="47991" y="7861"/>
                    </a:lnTo>
                    <a:lnTo>
                      <a:pt x="25595" y="20125"/>
                    </a:lnTo>
                    <a:lnTo>
                      <a:pt x="0" y="12578"/>
                    </a:lnTo>
                    <a:close/>
                  </a:path>
                </a:pathLst>
              </a:custGeom>
              <a:solidFill>
                <a:srgbClr val="868686"/>
              </a:solidFill>
              <a:ln w="6000" cap="flat">
                <a:noFill/>
              </a:ln>
            </p:spPr>
            <p:txBody>
              <a:bodyPr/>
              <a:lstStyle/>
              <a:p>
                <a:endParaRPr lang="en-US"/>
              </a:p>
            </p:txBody>
          </p:sp>
          <p:sp>
            <p:nvSpPr>
              <p:cNvPr id="529" name="Freeform: Shape 528">
                <a:extLst>
                  <a:ext uri="{FF2B5EF4-FFF2-40B4-BE49-F238E27FC236}">
                    <a16:creationId xmlns:a16="http://schemas.microsoft.com/office/drawing/2014/main" id="{BA08D9AB-B3C4-A2D7-C056-42C92E40AAB0}"/>
                  </a:ext>
                </a:extLst>
              </p:cNvPr>
              <p:cNvSpPr/>
              <p:nvPr/>
            </p:nvSpPr>
            <p:spPr>
              <a:xfrm rot="60000">
                <a:off x="3310178" y="1308811"/>
                <a:ext cx="47991" cy="21190"/>
              </a:xfrm>
              <a:custGeom>
                <a:avLst/>
                <a:gdLst/>
                <a:ahLst/>
                <a:cxnLst/>
                <a:rect l="l" t="t" r="r" b="b"/>
                <a:pathLst>
                  <a:path w="47991" h="21190" stroke="0">
                    <a:moveTo>
                      <a:pt x="0" y="13244"/>
                    </a:moveTo>
                    <a:lnTo>
                      <a:pt x="21596" y="0"/>
                    </a:lnTo>
                    <a:lnTo>
                      <a:pt x="47991" y="8277"/>
                    </a:lnTo>
                    <a:lnTo>
                      <a:pt x="25595" y="21190"/>
                    </a:lnTo>
                    <a:lnTo>
                      <a:pt x="0" y="13244"/>
                    </a:lnTo>
                    <a:close/>
                  </a:path>
                  <a:path w="47991" h="21190" fill="none">
                    <a:moveTo>
                      <a:pt x="0" y="13244"/>
                    </a:moveTo>
                    <a:lnTo>
                      <a:pt x="21596" y="0"/>
                    </a:lnTo>
                    <a:lnTo>
                      <a:pt x="47991" y="8277"/>
                    </a:lnTo>
                    <a:lnTo>
                      <a:pt x="25595" y="21190"/>
                    </a:lnTo>
                    <a:lnTo>
                      <a:pt x="0" y="13244"/>
                    </a:lnTo>
                    <a:close/>
                  </a:path>
                </a:pathLst>
              </a:custGeom>
              <a:solidFill>
                <a:srgbClr val="868686"/>
              </a:solidFill>
              <a:ln w="6000" cap="flat">
                <a:noFill/>
              </a:ln>
            </p:spPr>
            <p:txBody>
              <a:bodyPr/>
              <a:lstStyle/>
              <a:p>
                <a:endParaRPr lang="en-US"/>
              </a:p>
            </p:txBody>
          </p:sp>
          <p:sp>
            <p:nvSpPr>
              <p:cNvPr id="530" name="Freeform: Shape 529">
                <a:extLst>
                  <a:ext uri="{FF2B5EF4-FFF2-40B4-BE49-F238E27FC236}">
                    <a16:creationId xmlns:a16="http://schemas.microsoft.com/office/drawing/2014/main" id="{AEA10B15-ABE7-94B2-CC9E-2022365AF9B4}"/>
                  </a:ext>
                </a:extLst>
              </p:cNvPr>
              <p:cNvSpPr/>
              <p:nvPr/>
            </p:nvSpPr>
            <p:spPr>
              <a:xfrm rot="60000">
                <a:off x="3344323" y="1318178"/>
                <a:ext cx="48212" cy="21190"/>
              </a:xfrm>
              <a:custGeom>
                <a:avLst/>
                <a:gdLst/>
                <a:ahLst/>
                <a:cxnLst/>
                <a:rect l="l" t="t" r="r" b="b"/>
                <a:pathLst>
                  <a:path w="48212" h="21190" stroke="0">
                    <a:moveTo>
                      <a:pt x="0" y="13871"/>
                    </a:moveTo>
                    <a:lnTo>
                      <a:pt x="20476" y="0"/>
                    </a:lnTo>
                    <a:lnTo>
                      <a:pt x="48212" y="8277"/>
                    </a:lnTo>
                    <a:lnTo>
                      <a:pt x="25817" y="21190"/>
                    </a:lnTo>
                    <a:lnTo>
                      <a:pt x="0" y="13871"/>
                    </a:lnTo>
                    <a:close/>
                  </a:path>
                  <a:path w="48212" h="21190" fill="none">
                    <a:moveTo>
                      <a:pt x="0" y="13871"/>
                    </a:moveTo>
                    <a:lnTo>
                      <a:pt x="20476" y="0"/>
                    </a:lnTo>
                    <a:lnTo>
                      <a:pt x="48212" y="8277"/>
                    </a:lnTo>
                    <a:lnTo>
                      <a:pt x="25817" y="21190"/>
                    </a:lnTo>
                    <a:lnTo>
                      <a:pt x="0" y="13871"/>
                    </a:lnTo>
                    <a:close/>
                  </a:path>
                </a:pathLst>
              </a:custGeom>
              <a:solidFill>
                <a:srgbClr val="868686"/>
              </a:solidFill>
              <a:ln w="6000" cap="flat">
                <a:noFill/>
              </a:ln>
            </p:spPr>
            <p:txBody>
              <a:bodyPr/>
              <a:lstStyle/>
              <a:p>
                <a:endParaRPr lang="en-US"/>
              </a:p>
            </p:txBody>
          </p:sp>
          <p:sp>
            <p:nvSpPr>
              <p:cNvPr id="531" name="Freeform: Shape 530">
                <a:extLst>
                  <a:ext uri="{FF2B5EF4-FFF2-40B4-BE49-F238E27FC236}">
                    <a16:creationId xmlns:a16="http://schemas.microsoft.com/office/drawing/2014/main" id="{80CE0702-70AD-C3FE-2907-0CB1111E7B18}"/>
                  </a:ext>
                </a:extLst>
              </p:cNvPr>
              <p:cNvSpPr/>
              <p:nvPr/>
            </p:nvSpPr>
            <p:spPr>
              <a:xfrm rot="60000">
                <a:off x="3378681" y="1328474"/>
                <a:ext cx="48212" cy="20088"/>
              </a:xfrm>
              <a:custGeom>
                <a:avLst/>
                <a:gdLst/>
                <a:ahLst/>
                <a:cxnLst/>
                <a:rect l="l" t="t" r="r" b="b"/>
                <a:pathLst>
                  <a:path w="48212" h="20088" stroke="0">
                    <a:moveTo>
                      <a:pt x="0" y="12770"/>
                    </a:moveTo>
                    <a:lnTo>
                      <a:pt x="20476" y="0"/>
                    </a:lnTo>
                    <a:lnTo>
                      <a:pt x="48212" y="7176"/>
                    </a:lnTo>
                    <a:lnTo>
                      <a:pt x="25817" y="20088"/>
                    </a:lnTo>
                    <a:lnTo>
                      <a:pt x="0" y="12770"/>
                    </a:lnTo>
                    <a:close/>
                  </a:path>
                  <a:path w="48212" h="20088" fill="none">
                    <a:moveTo>
                      <a:pt x="0" y="12770"/>
                    </a:moveTo>
                    <a:lnTo>
                      <a:pt x="20476" y="0"/>
                    </a:lnTo>
                    <a:lnTo>
                      <a:pt x="48212" y="7176"/>
                    </a:lnTo>
                    <a:lnTo>
                      <a:pt x="25817" y="20088"/>
                    </a:lnTo>
                    <a:lnTo>
                      <a:pt x="0" y="12770"/>
                    </a:lnTo>
                    <a:close/>
                  </a:path>
                </a:pathLst>
              </a:custGeom>
              <a:solidFill>
                <a:srgbClr val="868686"/>
              </a:solidFill>
              <a:ln w="6000" cap="flat">
                <a:noFill/>
              </a:ln>
            </p:spPr>
            <p:txBody>
              <a:bodyPr/>
              <a:lstStyle/>
              <a:p>
                <a:endParaRPr lang="en-US"/>
              </a:p>
            </p:txBody>
          </p:sp>
          <p:sp>
            <p:nvSpPr>
              <p:cNvPr id="532" name="Freeform: Shape 531">
                <a:extLst>
                  <a:ext uri="{FF2B5EF4-FFF2-40B4-BE49-F238E27FC236}">
                    <a16:creationId xmlns:a16="http://schemas.microsoft.com/office/drawing/2014/main" id="{4F4BF959-E74A-5768-C22A-FD1F573AB717}"/>
                  </a:ext>
                </a:extLst>
              </p:cNvPr>
              <p:cNvSpPr/>
              <p:nvPr/>
            </p:nvSpPr>
            <p:spPr>
              <a:xfrm rot="60000">
                <a:off x="3410805" y="1337707"/>
                <a:ext cx="48212" cy="21190"/>
              </a:xfrm>
              <a:custGeom>
                <a:avLst/>
                <a:gdLst/>
                <a:ahLst/>
                <a:cxnLst/>
                <a:rect l="l" t="t" r="r" b="b"/>
                <a:pathLst>
                  <a:path w="48212" h="21190" stroke="0">
                    <a:moveTo>
                      <a:pt x="0" y="13872"/>
                    </a:moveTo>
                    <a:lnTo>
                      <a:pt x="20476" y="0"/>
                    </a:lnTo>
                    <a:lnTo>
                      <a:pt x="48212" y="7024"/>
                    </a:lnTo>
                    <a:lnTo>
                      <a:pt x="25817" y="21190"/>
                    </a:lnTo>
                    <a:lnTo>
                      <a:pt x="0" y="13872"/>
                    </a:lnTo>
                    <a:close/>
                  </a:path>
                  <a:path w="48212" h="21190" fill="none">
                    <a:moveTo>
                      <a:pt x="0" y="13872"/>
                    </a:moveTo>
                    <a:lnTo>
                      <a:pt x="20476" y="0"/>
                    </a:lnTo>
                    <a:lnTo>
                      <a:pt x="48212" y="7024"/>
                    </a:lnTo>
                    <a:lnTo>
                      <a:pt x="25817" y="21190"/>
                    </a:lnTo>
                    <a:lnTo>
                      <a:pt x="0" y="13872"/>
                    </a:lnTo>
                    <a:close/>
                  </a:path>
                </a:pathLst>
              </a:custGeom>
              <a:solidFill>
                <a:srgbClr val="868686"/>
              </a:solidFill>
              <a:ln w="6000" cap="flat">
                <a:noFill/>
              </a:ln>
            </p:spPr>
            <p:txBody>
              <a:bodyPr/>
              <a:lstStyle/>
              <a:p>
                <a:endParaRPr lang="en-US"/>
              </a:p>
            </p:txBody>
          </p:sp>
          <p:sp>
            <p:nvSpPr>
              <p:cNvPr id="533" name="Freeform: Shape 532">
                <a:extLst>
                  <a:ext uri="{FF2B5EF4-FFF2-40B4-BE49-F238E27FC236}">
                    <a16:creationId xmlns:a16="http://schemas.microsoft.com/office/drawing/2014/main" id="{311EE560-9047-B100-913A-D8D39BFFF03D}"/>
                  </a:ext>
                </a:extLst>
              </p:cNvPr>
              <p:cNvSpPr/>
              <p:nvPr/>
            </p:nvSpPr>
            <p:spPr>
              <a:xfrm rot="60000">
                <a:off x="3444142" y="1347641"/>
                <a:ext cx="50026" cy="21382"/>
              </a:xfrm>
              <a:custGeom>
                <a:avLst/>
                <a:gdLst/>
                <a:ahLst/>
                <a:cxnLst/>
                <a:rect l="l" t="t" r="r" b="b"/>
                <a:pathLst>
                  <a:path w="50026" h="21382" stroke="0">
                    <a:moveTo>
                      <a:pt x="0" y="14064"/>
                    </a:moveTo>
                    <a:lnTo>
                      <a:pt x="21338" y="0"/>
                    </a:lnTo>
                    <a:lnTo>
                      <a:pt x="50026" y="7442"/>
                    </a:lnTo>
                    <a:lnTo>
                      <a:pt x="25817" y="21382"/>
                    </a:lnTo>
                    <a:lnTo>
                      <a:pt x="0" y="14064"/>
                    </a:lnTo>
                    <a:close/>
                  </a:path>
                  <a:path w="50026" h="21382" fill="none">
                    <a:moveTo>
                      <a:pt x="0" y="14064"/>
                    </a:moveTo>
                    <a:lnTo>
                      <a:pt x="21338" y="0"/>
                    </a:lnTo>
                    <a:lnTo>
                      <a:pt x="50026" y="7442"/>
                    </a:lnTo>
                    <a:lnTo>
                      <a:pt x="25817" y="21382"/>
                    </a:lnTo>
                    <a:lnTo>
                      <a:pt x="0" y="14064"/>
                    </a:lnTo>
                    <a:close/>
                  </a:path>
                </a:pathLst>
              </a:custGeom>
              <a:solidFill>
                <a:srgbClr val="868686"/>
              </a:solidFill>
              <a:ln w="6000" cap="flat">
                <a:noFill/>
              </a:ln>
            </p:spPr>
            <p:txBody>
              <a:bodyPr/>
              <a:lstStyle/>
              <a:p>
                <a:endParaRPr lang="en-US"/>
              </a:p>
            </p:txBody>
          </p:sp>
          <p:sp>
            <p:nvSpPr>
              <p:cNvPr id="534" name="Freeform: Shape 533">
                <a:extLst>
                  <a:ext uri="{FF2B5EF4-FFF2-40B4-BE49-F238E27FC236}">
                    <a16:creationId xmlns:a16="http://schemas.microsoft.com/office/drawing/2014/main" id="{A7FE4954-5E8A-17AF-ED64-4B77A01EBDCF}"/>
                  </a:ext>
                </a:extLst>
              </p:cNvPr>
              <p:cNvSpPr/>
              <p:nvPr/>
            </p:nvSpPr>
            <p:spPr>
              <a:xfrm rot="60000">
                <a:off x="3478334" y="1356928"/>
                <a:ext cx="51703" cy="23542"/>
              </a:xfrm>
              <a:custGeom>
                <a:avLst/>
                <a:gdLst/>
                <a:ahLst/>
                <a:cxnLst/>
                <a:rect l="l" t="t" r="r" b="b"/>
                <a:pathLst>
                  <a:path w="51703" h="23542" stroke="0">
                    <a:moveTo>
                      <a:pt x="0" y="14936"/>
                    </a:moveTo>
                    <a:lnTo>
                      <a:pt x="21213" y="0"/>
                    </a:lnTo>
                    <a:lnTo>
                      <a:pt x="51703" y="9146"/>
                    </a:lnTo>
                    <a:lnTo>
                      <a:pt x="29516" y="23542"/>
                    </a:lnTo>
                    <a:lnTo>
                      <a:pt x="0" y="14936"/>
                    </a:lnTo>
                    <a:close/>
                  </a:path>
                  <a:path w="51703" h="23542" fill="none">
                    <a:moveTo>
                      <a:pt x="0" y="14936"/>
                    </a:moveTo>
                    <a:lnTo>
                      <a:pt x="21213" y="0"/>
                    </a:lnTo>
                    <a:lnTo>
                      <a:pt x="51703" y="9146"/>
                    </a:lnTo>
                    <a:lnTo>
                      <a:pt x="29516" y="23542"/>
                    </a:lnTo>
                    <a:lnTo>
                      <a:pt x="0" y="14936"/>
                    </a:lnTo>
                    <a:close/>
                  </a:path>
                </a:pathLst>
              </a:custGeom>
              <a:solidFill>
                <a:srgbClr val="868686"/>
              </a:solidFill>
              <a:ln w="6000" cap="flat">
                <a:noFill/>
              </a:ln>
            </p:spPr>
            <p:txBody>
              <a:bodyPr/>
              <a:lstStyle/>
              <a:p>
                <a:endParaRPr lang="en-US"/>
              </a:p>
            </p:txBody>
          </p:sp>
          <p:sp>
            <p:nvSpPr>
              <p:cNvPr id="535" name="Freeform: Shape 534">
                <a:extLst>
                  <a:ext uri="{FF2B5EF4-FFF2-40B4-BE49-F238E27FC236}">
                    <a16:creationId xmlns:a16="http://schemas.microsoft.com/office/drawing/2014/main" id="{904603EB-B222-5EED-0962-F7A6F51E0F22}"/>
                  </a:ext>
                </a:extLst>
              </p:cNvPr>
              <p:cNvSpPr/>
              <p:nvPr/>
            </p:nvSpPr>
            <p:spPr>
              <a:xfrm rot="60000">
                <a:off x="3514746" y="1368010"/>
                <a:ext cx="52749" cy="24082"/>
              </a:xfrm>
              <a:custGeom>
                <a:avLst/>
                <a:gdLst/>
                <a:ahLst/>
                <a:cxnLst/>
                <a:rect l="l" t="t" r="r" b="b"/>
                <a:pathLst>
                  <a:path w="52749" h="24082" stroke="0">
                    <a:moveTo>
                      <a:pt x="0" y="14936"/>
                    </a:moveTo>
                    <a:lnTo>
                      <a:pt x="21213" y="0"/>
                    </a:lnTo>
                    <a:lnTo>
                      <a:pt x="52749" y="9539"/>
                    </a:lnTo>
                    <a:lnTo>
                      <a:pt x="31733" y="24082"/>
                    </a:lnTo>
                    <a:lnTo>
                      <a:pt x="0" y="14936"/>
                    </a:lnTo>
                    <a:close/>
                  </a:path>
                  <a:path w="52749" h="24082" fill="none">
                    <a:moveTo>
                      <a:pt x="0" y="14936"/>
                    </a:moveTo>
                    <a:lnTo>
                      <a:pt x="21213" y="0"/>
                    </a:lnTo>
                    <a:lnTo>
                      <a:pt x="52749" y="9539"/>
                    </a:lnTo>
                    <a:lnTo>
                      <a:pt x="31733" y="24082"/>
                    </a:lnTo>
                    <a:lnTo>
                      <a:pt x="0" y="14936"/>
                    </a:lnTo>
                    <a:close/>
                  </a:path>
                </a:pathLst>
              </a:custGeom>
              <a:solidFill>
                <a:srgbClr val="868686"/>
              </a:solidFill>
              <a:ln w="6000" cap="flat">
                <a:noFill/>
              </a:ln>
            </p:spPr>
            <p:txBody>
              <a:bodyPr/>
              <a:lstStyle/>
              <a:p>
                <a:endParaRPr lang="en-US"/>
              </a:p>
            </p:txBody>
          </p:sp>
          <p:sp>
            <p:nvSpPr>
              <p:cNvPr id="536" name="Freeform: Shape 535">
                <a:extLst>
                  <a:ext uri="{FF2B5EF4-FFF2-40B4-BE49-F238E27FC236}">
                    <a16:creationId xmlns:a16="http://schemas.microsoft.com/office/drawing/2014/main" id="{CDCC144E-91C5-8B46-1AB5-7E8ACCEBDB47}"/>
                  </a:ext>
                </a:extLst>
              </p:cNvPr>
              <p:cNvSpPr/>
              <p:nvPr/>
            </p:nvSpPr>
            <p:spPr>
              <a:xfrm rot="60000">
                <a:off x="3551089" y="1378993"/>
                <a:ext cx="54562" cy="23776"/>
              </a:xfrm>
              <a:custGeom>
                <a:avLst/>
                <a:gdLst/>
                <a:ahLst/>
                <a:cxnLst/>
                <a:rect l="l" t="t" r="r" b="b"/>
                <a:pathLst>
                  <a:path w="54562" h="23776" stroke="0">
                    <a:moveTo>
                      <a:pt x="0" y="14936"/>
                    </a:moveTo>
                    <a:lnTo>
                      <a:pt x="20897" y="0"/>
                    </a:lnTo>
                    <a:lnTo>
                      <a:pt x="54562" y="9292"/>
                    </a:lnTo>
                    <a:lnTo>
                      <a:pt x="29854" y="23776"/>
                    </a:lnTo>
                    <a:lnTo>
                      <a:pt x="0" y="14936"/>
                    </a:lnTo>
                    <a:close/>
                  </a:path>
                  <a:path w="54562" h="23776" fill="none">
                    <a:moveTo>
                      <a:pt x="0" y="14936"/>
                    </a:moveTo>
                    <a:lnTo>
                      <a:pt x="20897" y="0"/>
                    </a:lnTo>
                    <a:lnTo>
                      <a:pt x="54562" y="9292"/>
                    </a:lnTo>
                    <a:lnTo>
                      <a:pt x="29854" y="23776"/>
                    </a:lnTo>
                    <a:lnTo>
                      <a:pt x="0" y="14936"/>
                    </a:lnTo>
                    <a:close/>
                  </a:path>
                </a:pathLst>
              </a:custGeom>
              <a:solidFill>
                <a:srgbClr val="868686"/>
              </a:solidFill>
              <a:ln w="6000" cap="flat">
                <a:noFill/>
              </a:ln>
            </p:spPr>
            <p:txBody>
              <a:bodyPr/>
              <a:lstStyle/>
              <a:p>
                <a:endParaRPr lang="en-US"/>
              </a:p>
            </p:txBody>
          </p:sp>
          <p:sp>
            <p:nvSpPr>
              <p:cNvPr id="537" name="Freeform: Shape 536">
                <a:extLst>
                  <a:ext uri="{FF2B5EF4-FFF2-40B4-BE49-F238E27FC236}">
                    <a16:creationId xmlns:a16="http://schemas.microsoft.com/office/drawing/2014/main" id="{59653A1E-20ED-5A7F-3987-145CEA98C419}"/>
                  </a:ext>
                </a:extLst>
              </p:cNvPr>
              <p:cNvSpPr/>
              <p:nvPr/>
            </p:nvSpPr>
            <p:spPr>
              <a:xfrm rot="60000">
                <a:off x="3583875" y="1390419"/>
                <a:ext cx="54930" cy="25068"/>
              </a:xfrm>
              <a:custGeom>
                <a:avLst/>
                <a:gdLst/>
                <a:ahLst/>
                <a:cxnLst/>
                <a:rect l="l" t="t" r="r" b="b"/>
                <a:pathLst>
                  <a:path w="54930" h="25068" stroke="0">
                    <a:moveTo>
                      <a:pt x="0" y="15006"/>
                    </a:moveTo>
                    <a:lnTo>
                      <a:pt x="24895" y="0"/>
                    </a:lnTo>
                    <a:lnTo>
                      <a:pt x="54930" y="7768"/>
                    </a:lnTo>
                    <a:lnTo>
                      <a:pt x="30538" y="25068"/>
                    </a:lnTo>
                    <a:lnTo>
                      <a:pt x="0" y="15006"/>
                    </a:lnTo>
                    <a:close/>
                  </a:path>
                  <a:path w="54930" h="25068" fill="none">
                    <a:moveTo>
                      <a:pt x="0" y="15006"/>
                    </a:moveTo>
                    <a:lnTo>
                      <a:pt x="24895" y="0"/>
                    </a:lnTo>
                    <a:lnTo>
                      <a:pt x="54930" y="7768"/>
                    </a:lnTo>
                    <a:lnTo>
                      <a:pt x="30538" y="25068"/>
                    </a:lnTo>
                    <a:lnTo>
                      <a:pt x="0" y="15006"/>
                    </a:lnTo>
                    <a:close/>
                  </a:path>
                </a:pathLst>
              </a:custGeom>
              <a:solidFill>
                <a:srgbClr val="868686"/>
              </a:solidFill>
              <a:ln w="6000" cap="flat">
                <a:noFill/>
              </a:ln>
            </p:spPr>
            <p:txBody>
              <a:bodyPr/>
              <a:lstStyle/>
              <a:p>
                <a:endParaRPr lang="en-US"/>
              </a:p>
            </p:txBody>
          </p:sp>
          <p:sp>
            <p:nvSpPr>
              <p:cNvPr id="538" name="Freeform: Shape 537">
                <a:extLst>
                  <a:ext uri="{FF2B5EF4-FFF2-40B4-BE49-F238E27FC236}">
                    <a16:creationId xmlns:a16="http://schemas.microsoft.com/office/drawing/2014/main" id="{1028AED5-C73F-A4A0-2355-8FE384EAE489}"/>
                  </a:ext>
                </a:extLst>
              </p:cNvPr>
              <p:cNvSpPr/>
              <p:nvPr/>
            </p:nvSpPr>
            <p:spPr>
              <a:xfrm rot="60000">
                <a:off x="3118290" y="1274641"/>
                <a:ext cx="52823" cy="21636"/>
              </a:xfrm>
              <a:custGeom>
                <a:avLst/>
                <a:gdLst/>
                <a:ahLst/>
                <a:cxnLst/>
                <a:rect l="l" t="t" r="r" b="b"/>
                <a:pathLst>
                  <a:path w="52823" h="21636" stroke="0">
                    <a:moveTo>
                      <a:pt x="0" y="12579"/>
                    </a:moveTo>
                    <a:lnTo>
                      <a:pt x="21581" y="0"/>
                    </a:lnTo>
                    <a:lnTo>
                      <a:pt x="52823" y="10024"/>
                    </a:lnTo>
                    <a:lnTo>
                      <a:pt x="33257" y="21636"/>
                    </a:lnTo>
                    <a:lnTo>
                      <a:pt x="0" y="12579"/>
                    </a:lnTo>
                    <a:close/>
                  </a:path>
                  <a:path w="52823" h="21636" fill="none">
                    <a:moveTo>
                      <a:pt x="0" y="12579"/>
                    </a:moveTo>
                    <a:lnTo>
                      <a:pt x="21581" y="0"/>
                    </a:lnTo>
                    <a:lnTo>
                      <a:pt x="52823" y="10024"/>
                    </a:lnTo>
                    <a:lnTo>
                      <a:pt x="33257" y="21636"/>
                    </a:lnTo>
                    <a:lnTo>
                      <a:pt x="0" y="12579"/>
                    </a:lnTo>
                    <a:close/>
                  </a:path>
                </a:pathLst>
              </a:custGeom>
              <a:solidFill>
                <a:srgbClr val="868686"/>
              </a:solidFill>
              <a:ln w="6000" cap="flat">
                <a:noFill/>
              </a:ln>
            </p:spPr>
            <p:txBody>
              <a:bodyPr/>
              <a:lstStyle/>
              <a:p>
                <a:endParaRPr lang="en-US"/>
              </a:p>
            </p:txBody>
          </p:sp>
          <p:sp>
            <p:nvSpPr>
              <p:cNvPr id="539" name="Freeform: Shape 538">
                <a:extLst>
                  <a:ext uri="{FF2B5EF4-FFF2-40B4-BE49-F238E27FC236}">
                    <a16:creationId xmlns:a16="http://schemas.microsoft.com/office/drawing/2014/main" id="{EEFD2E3E-FDD2-227F-A830-ADE7AE66171A}"/>
                  </a:ext>
                </a:extLst>
              </p:cNvPr>
              <p:cNvSpPr/>
              <p:nvPr/>
            </p:nvSpPr>
            <p:spPr>
              <a:xfrm rot="60000">
                <a:off x="3153221" y="1286692"/>
                <a:ext cx="47956" cy="20125"/>
              </a:xfrm>
              <a:custGeom>
                <a:avLst/>
                <a:gdLst/>
                <a:ahLst/>
                <a:cxnLst/>
                <a:rect l="l" t="t" r="r" b="b"/>
                <a:pathLst>
                  <a:path w="47956" h="20125" stroke="0">
                    <a:moveTo>
                      <a:pt x="0" y="12578"/>
                    </a:moveTo>
                    <a:lnTo>
                      <a:pt x="21580" y="0"/>
                    </a:lnTo>
                    <a:lnTo>
                      <a:pt x="47956" y="7861"/>
                    </a:lnTo>
                    <a:lnTo>
                      <a:pt x="25576" y="20125"/>
                    </a:lnTo>
                    <a:lnTo>
                      <a:pt x="0" y="12578"/>
                    </a:lnTo>
                    <a:close/>
                  </a:path>
                  <a:path w="47956" h="20125" fill="none">
                    <a:moveTo>
                      <a:pt x="0" y="12578"/>
                    </a:moveTo>
                    <a:lnTo>
                      <a:pt x="21580" y="0"/>
                    </a:lnTo>
                    <a:lnTo>
                      <a:pt x="47956" y="7861"/>
                    </a:lnTo>
                    <a:lnTo>
                      <a:pt x="25576" y="20125"/>
                    </a:lnTo>
                    <a:lnTo>
                      <a:pt x="0" y="12578"/>
                    </a:lnTo>
                    <a:close/>
                  </a:path>
                </a:pathLst>
              </a:custGeom>
              <a:solidFill>
                <a:srgbClr val="868686"/>
              </a:solidFill>
              <a:ln w="6000" cap="flat">
                <a:noFill/>
              </a:ln>
            </p:spPr>
            <p:txBody>
              <a:bodyPr/>
              <a:lstStyle/>
              <a:p>
                <a:endParaRPr lang="en-US"/>
              </a:p>
            </p:txBody>
          </p:sp>
          <p:sp>
            <p:nvSpPr>
              <p:cNvPr id="540" name="Freeform: Shape 539">
                <a:extLst>
                  <a:ext uri="{FF2B5EF4-FFF2-40B4-BE49-F238E27FC236}">
                    <a16:creationId xmlns:a16="http://schemas.microsoft.com/office/drawing/2014/main" id="{8950BD8B-9253-670D-22BB-A70EBCF4CE9A}"/>
                  </a:ext>
                </a:extLst>
              </p:cNvPr>
              <p:cNvSpPr/>
              <p:nvPr/>
            </p:nvSpPr>
            <p:spPr>
              <a:xfrm rot="60000">
                <a:off x="3186044" y="1296125"/>
                <a:ext cx="47956" cy="20125"/>
              </a:xfrm>
              <a:custGeom>
                <a:avLst/>
                <a:gdLst/>
                <a:ahLst/>
                <a:cxnLst/>
                <a:rect l="l" t="t" r="r" b="b"/>
                <a:pathLst>
                  <a:path w="47956" h="20125" stroke="0">
                    <a:moveTo>
                      <a:pt x="0" y="12578"/>
                    </a:moveTo>
                    <a:lnTo>
                      <a:pt x="21580" y="0"/>
                    </a:lnTo>
                    <a:lnTo>
                      <a:pt x="47956" y="7861"/>
                    </a:lnTo>
                    <a:lnTo>
                      <a:pt x="25576" y="20125"/>
                    </a:lnTo>
                    <a:lnTo>
                      <a:pt x="0" y="12578"/>
                    </a:lnTo>
                    <a:close/>
                  </a:path>
                  <a:path w="47956" h="20125" fill="none">
                    <a:moveTo>
                      <a:pt x="0" y="12578"/>
                    </a:moveTo>
                    <a:lnTo>
                      <a:pt x="21580" y="0"/>
                    </a:lnTo>
                    <a:lnTo>
                      <a:pt x="47956" y="7861"/>
                    </a:lnTo>
                    <a:lnTo>
                      <a:pt x="25576" y="20125"/>
                    </a:lnTo>
                    <a:lnTo>
                      <a:pt x="0" y="12578"/>
                    </a:lnTo>
                    <a:close/>
                  </a:path>
                </a:pathLst>
              </a:custGeom>
              <a:solidFill>
                <a:srgbClr val="868686"/>
              </a:solidFill>
              <a:ln w="6000" cap="flat">
                <a:noFill/>
              </a:ln>
            </p:spPr>
            <p:txBody>
              <a:bodyPr/>
              <a:lstStyle/>
              <a:p>
                <a:endParaRPr lang="en-US"/>
              </a:p>
            </p:txBody>
          </p:sp>
          <p:sp>
            <p:nvSpPr>
              <p:cNvPr id="541" name="Freeform: Shape 540">
                <a:extLst>
                  <a:ext uri="{FF2B5EF4-FFF2-40B4-BE49-F238E27FC236}">
                    <a16:creationId xmlns:a16="http://schemas.microsoft.com/office/drawing/2014/main" id="{A6493E2B-385C-82C4-EBE7-844B12816E41}"/>
                  </a:ext>
                </a:extLst>
              </p:cNvPr>
              <p:cNvSpPr/>
              <p:nvPr/>
            </p:nvSpPr>
            <p:spPr>
              <a:xfrm rot="60000">
                <a:off x="3217091" y="1305587"/>
                <a:ext cx="47956" cy="20125"/>
              </a:xfrm>
              <a:custGeom>
                <a:avLst/>
                <a:gdLst/>
                <a:ahLst/>
                <a:cxnLst/>
                <a:rect l="l" t="t" r="r" b="b"/>
                <a:pathLst>
                  <a:path w="47956" h="20125" stroke="0">
                    <a:moveTo>
                      <a:pt x="0" y="12578"/>
                    </a:moveTo>
                    <a:lnTo>
                      <a:pt x="21580" y="0"/>
                    </a:lnTo>
                    <a:lnTo>
                      <a:pt x="47956" y="7861"/>
                    </a:lnTo>
                    <a:lnTo>
                      <a:pt x="25576" y="20125"/>
                    </a:lnTo>
                    <a:lnTo>
                      <a:pt x="0" y="12578"/>
                    </a:lnTo>
                    <a:close/>
                  </a:path>
                  <a:path w="47956" h="20125" fill="none">
                    <a:moveTo>
                      <a:pt x="0" y="12578"/>
                    </a:moveTo>
                    <a:lnTo>
                      <a:pt x="21580" y="0"/>
                    </a:lnTo>
                    <a:lnTo>
                      <a:pt x="47956" y="7861"/>
                    </a:lnTo>
                    <a:lnTo>
                      <a:pt x="25576" y="20125"/>
                    </a:lnTo>
                    <a:lnTo>
                      <a:pt x="0" y="12578"/>
                    </a:lnTo>
                    <a:close/>
                  </a:path>
                </a:pathLst>
              </a:custGeom>
              <a:solidFill>
                <a:srgbClr val="868686"/>
              </a:solidFill>
              <a:ln w="6000" cap="flat">
                <a:noFill/>
              </a:ln>
            </p:spPr>
            <p:txBody>
              <a:bodyPr/>
              <a:lstStyle/>
              <a:p>
                <a:endParaRPr lang="en-US"/>
              </a:p>
            </p:txBody>
          </p:sp>
          <p:sp>
            <p:nvSpPr>
              <p:cNvPr id="542" name="Freeform: Shape 541">
                <a:extLst>
                  <a:ext uri="{FF2B5EF4-FFF2-40B4-BE49-F238E27FC236}">
                    <a16:creationId xmlns:a16="http://schemas.microsoft.com/office/drawing/2014/main" id="{024AA042-8A92-A737-7C26-4316C3E3E962}"/>
                  </a:ext>
                </a:extLst>
              </p:cNvPr>
              <p:cNvSpPr/>
              <p:nvPr/>
            </p:nvSpPr>
            <p:spPr>
              <a:xfrm rot="60000">
                <a:off x="3249283" y="1315178"/>
                <a:ext cx="183383" cy="58734"/>
              </a:xfrm>
              <a:custGeom>
                <a:avLst/>
                <a:gdLst/>
                <a:ahLst/>
                <a:cxnLst/>
                <a:rect l="l" t="t" r="r" b="b"/>
                <a:pathLst>
                  <a:path w="183383" h="58734" stroke="0">
                    <a:moveTo>
                      <a:pt x="0" y="13325"/>
                    </a:moveTo>
                    <a:lnTo>
                      <a:pt x="22865" y="0"/>
                    </a:lnTo>
                    <a:lnTo>
                      <a:pt x="183383" y="44568"/>
                    </a:lnTo>
                    <a:lnTo>
                      <a:pt x="161003" y="58734"/>
                    </a:lnTo>
                    <a:lnTo>
                      <a:pt x="0" y="13325"/>
                    </a:lnTo>
                    <a:close/>
                  </a:path>
                  <a:path w="183383" h="58734" fill="none">
                    <a:moveTo>
                      <a:pt x="0" y="13325"/>
                    </a:moveTo>
                    <a:lnTo>
                      <a:pt x="22865" y="0"/>
                    </a:lnTo>
                    <a:lnTo>
                      <a:pt x="183383" y="44568"/>
                    </a:lnTo>
                    <a:lnTo>
                      <a:pt x="161003" y="58734"/>
                    </a:lnTo>
                    <a:lnTo>
                      <a:pt x="0" y="13325"/>
                    </a:lnTo>
                    <a:close/>
                  </a:path>
                </a:pathLst>
              </a:custGeom>
              <a:solidFill>
                <a:srgbClr val="868686"/>
              </a:solidFill>
              <a:ln w="6000" cap="flat">
                <a:noFill/>
              </a:ln>
            </p:spPr>
            <p:txBody>
              <a:bodyPr/>
              <a:lstStyle/>
              <a:p>
                <a:endParaRPr lang="en-US"/>
              </a:p>
            </p:txBody>
          </p:sp>
          <p:sp>
            <p:nvSpPr>
              <p:cNvPr id="543" name="Freeform: Shape 542">
                <a:extLst>
                  <a:ext uri="{FF2B5EF4-FFF2-40B4-BE49-F238E27FC236}">
                    <a16:creationId xmlns:a16="http://schemas.microsoft.com/office/drawing/2014/main" id="{064044DB-7469-913E-5215-9A1624101B39}"/>
                  </a:ext>
                </a:extLst>
              </p:cNvPr>
              <p:cNvSpPr/>
              <p:nvPr/>
            </p:nvSpPr>
            <p:spPr>
              <a:xfrm rot="60000">
                <a:off x="3417585" y="1363852"/>
                <a:ext cx="49990" cy="21382"/>
              </a:xfrm>
              <a:custGeom>
                <a:avLst/>
                <a:gdLst/>
                <a:ahLst/>
                <a:cxnLst/>
                <a:rect l="l" t="t" r="r" b="b"/>
                <a:pathLst>
                  <a:path w="49990" h="21382" stroke="0">
                    <a:moveTo>
                      <a:pt x="0" y="14064"/>
                    </a:moveTo>
                    <a:lnTo>
                      <a:pt x="21322" y="0"/>
                    </a:lnTo>
                    <a:lnTo>
                      <a:pt x="49990" y="7443"/>
                    </a:lnTo>
                    <a:lnTo>
                      <a:pt x="25798" y="21382"/>
                    </a:lnTo>
                    <a:lnTo>
                      <a:pt x="0" y="14064"/>
                    </a:lnTo>
                    <a:close/>
                  </a:path>
                  <a:path w="49990" h="21382" fill="none">
                    <a:moveTo>
                      <a:pt x="0" y="14064"/>
                    </a:moveTo>
                    <a:lnTo>
                      <a:pt x="21322" y="0"/>
                    </a:lnTo>
                    <a:lnTo>
                      <a:pt x="49990" y="7443"/>
                    </a:lnTo>
                    <a:lnTo>
                      <a:pt x="25798" y="21382"/>
                    </a:lnTo>
                    <a:lnTo>
                      <a:pt x="0" y="14064"/>
                    </a:lnTo>
                    <a:close/>
                  </a:path>
                </a:pathLst>
              </a:custGeom>
              <a:solidFill>
                <a:srgbClr val="868686"/>
              </a:solidFill>
              <a:ln w="6000" cap="flat">
                <a:noFill/>
              </a:ln>
            </p:spPr>
            <p:txBody>
              <a:bodyPr/>
              <a:lstStyle/>
              <a:p>
                <a:endParaRPr lang="en-US"/>
              </a:p>
            </p:txBody>
          </p:sp>
          <p:sp>
            <p:nvSpPr>
              <p:cNvPr id="544" name="Freeform: Shape 543">
                <a:extLst>
                  <a:ext uri="{FF2B5EF4-FFF2-40B4-BE49-F238E27FC236}">
                    <a16:creationId xmlns:a16="http://schemas.microsoft.com/office/drawing/2014/main" id="{A7AA451A-E189-54A1-01BF-A3E8942CFCF7}"/>
                  </a:ext>
                </a:extLst>
              </p:cNvPr>
              <p:cNvSpPr/>
              <p:nvPr/>
            </p:nvSpPr>
            <p:spPr>
              <a:xfrm rot="60000">
                <a:off x="3451769" y="1373146"/>
                <a:ext cx="51666" cy="23543"/>
              </a:xfrm>
              <a:custGeom>
                <a:avLst/>
                <a:gdLst/>
                <a:ahLst/>
                <a:cxnLst/>
                <a:rect l="l" t="t" r="r" b="b"/>
                <a:pathLst>
                  <a:path w="51666" h="23543" stroke="0">
                    <a:moveTo>
                      <a:pt x="0" y="14936"/>
                    </a:moveTo>
                    <a:lnTo>
                      <a:pt x="21197" y="0"/>
                    </a:lnTo>
                    <a:lnTo>
                      <a:pt x="51666" y="9146"/>
                    </a:lnTo>
                    <a:lnTo>
                      <a:pt x="29495" y="23543"/>
                    </a:lnTo>
                    <a:lnTo>
                      <a:pt x="0" y="14936"/>
                    </a:lnTo>
                    <a:close/>
                  </a:path>
                  <a:path w="51666" h="23543" fill="none">
                    <a:moveTo>
                      <a:pt x="0" y="14936"/>
                    </a:moveTo>
                    <a:lnTo>
                      <a:pt x="21197" y="0"/>
                    </a:lnTo>
                    <a:lnTo>
                      <a:pt x="51666" y="9146"/>
                    </a:lnTo>
                    <a:lnTo>
                      <a:pt x="29495" y="23543"/>
                    </a:lnTo>
                    <a:lnTo>
                      <a:pt x="0" y="14936"/>
                    </a:lnTo>
                    <a:close/>
                  </a:path>
                </a:pathLst>
              </a:custGeom>
              <a:solidFill>
                <a:srgbClr val="868686"/>
              </a:solidFill>
              <a:ln w="6000" cap="flat">
                <a:noFill/>
              </a:ln>
            </p:spPr>
            <p:txBody>
              <a:bodyPr/>
              <a:lstStyle/>
              <a:p>
                <a:endParaRPr lang="en-US"/>
              </a:p>
            </p:txBody>
          </p:sp>
          <p:sp>
            <p:nvSpPr>
              <p:cNvPr id="545" name="Freeform: Shape 544">
                <a:extLst>
                  <a:ext uri="{FF2B5EF4-FFF2-40B4-BE49-F238E27FC236}">
                    <a16:creationId xmlns:a16="http://schemas.microsoft.com/office/drawing/2014/main" id="{8403A7E6-6039-7967-7260-6699C7D846EC}"/>
                  </a:ext>
                </a:extLst>
              </p:cNvPr>
              <p:cNvSpPr/>
              <p:nvPr/>
            </p:nvSpPr>
            <p:spPr>
              <a:xfrm rot="60000">
                <a:off x="3488183" y="1384225"/>
                <a:ext cx="51666" cy="23776"/>
              </a:xfrm>
              <a:custGeom>
                <a:avLst/>
                <a:gdLst/>
                <a:ahLst/>
                <a:cxnLst/>
                <a:rect l="l" t="t" r="r" b="b"/>
                <a:pathLst>
                  <a:path w="51666" h="23776" stroke="0">
                    <a:moveTo>
                      <a:pt x="0" y="14936"/>
                    </a:moveTo>
                    <a:lnTo>
                      <a:pt x="21197" y="0"/>
                    </a:lnTo>
                    <a:lnTo>
                      <a:pt x="51666" y="7767"/>
                    </a:lnTo>
                    <a:lnTo>
                      <a:pt x="30283" y="23776"/>
                    </a:lnTo>
                    <a:lnTo>
                      <a:pt x="0" y="14936"/>
                    </a:lnTo>
                    <a:close/>
                  </a:path>
                  <a:path w="51666" h="23776" fill="none">
                    <a:moveTo>
                      <a:pt x="0" y="14936"/>
                    </a:moveTo>
                    <a:lnTo>
                      <a:pt x="21197" y="0"/>
                    </a:lnTo>
                    <a:lnTo>
                      <a:pt x="51666" y="7767"/>
                    </a:lnTo>
                    <a:lnTo>
                      <a:pt x="30283" y="23776"/>
                    </a:lnTo>
                    <a:lnTo>
                      <a:pt x="0" y="14936"/>
                    </a:lnTo>
                    <a:close/>
                  </a:path>
                </a:pathLst>
              </a:custGeom>
              <a:solidFill>
                <a:srgbClr val="868686"/>
              </a:solidFill>
              <a:ln w="6000" cap="flat">
                <a:noFill/>
              </a:ln>
            </p:spPr>
            <p:txBody>
              <a:bodyPr/>
              <a:lstStyle/>
              <a:p>
                <a:endParaRPr lang="en-US"/>
              </a:p>
            </p:txBody>
          </p:sp>
          <p:sp>
            <p:nvSpPr>
              <p:cNvPr id="546" name="Freeform: Shape 545">
                <a:extLst>
                  <a:ext uri="{FF2B5EF4-FFF2-40B4-BE49-F238E27FC236}">
                    <a16:creationId xmlns:a16="http://schemas.microsoft.com/office/drawing/2014/main" id="{AC76BC05-766D-0265-BCA1-065373321C26}"/>
                  </a:ext>
                </a:extLst>
              </p:cNvPr>
              <p:cNvSpPr/>
              <p:nvPr/>
            </p:nvSpPr>
            <p:spPr>
              <a:xfrm rot="60000">
                <a:off x="3524481" y="1395205"/>
                <a:ext cx="52519" cy="23776"/>
              </a:xfrm>
              <a:custGeom>
                <a:avLst/>
                <a:gdLst/>
                <a:ahLst/>
                <a:cxnLst/>
                <a:rect l="l" t="t" r="r" b="b"/>
                <a:pathLst>
                  <a:path w="52519" h="23776" stroke="0">
                    <a:moveTo>
                      <a:pt x="0" y="14936"/>
                    </a:moveTo>
                    <a:lnTo>
                      <a:pt x="20897" y="0"/>
                    </a:lnTo>
                    <a:lnTo>
                      <a:pt x="52519" y="8275"/>
                    </a:lnTo>
                    <a:lnTo>
                      <a:pt x="29854" y="23776"/>
                    </a:lnTo>
                    <a:lnTo>
                      <a:pt x="0" y="14936"/>
                    </a:lnTo>
                    <a:close/>
                  </a:path>
                  <a:path w="52519" h="23776" fill="none">
                    <a:moveTo>
                      <a:pt x="0" y="14936"/>
                    </a:moveTo>
                    <a:lnTo>
                      <a:pt x="20897" y="0"/>
                    </a:lnTo>
                    <a:lnTo>
                      <a:pt x="52519" y="8275"/>
                    </a:lnTo>
                    <a:lnTo>
                      <a:pt x="29854" y="23776"/>
                    </a:lnTo>
                    <a:lnTo>
                      <a:pt x="0" y="14936"/>
                    </a:lnTo>
                    <a:close/>
                  </a:path>
                </a:pathLst>
              </a:custGeom>
              <a:solidFill>
                <a:srgbClr val="868686"/>
              </a:solidFill>
              <a:ln w="6000" cap="flat">
                <a:noFill/>
              </a:ln>
            </p:spPr>
            <p:txBody>
              <a:bodyPr/>
              <a:lstStyle/>
              <a:p>
                <a:endParaRPr lang="en-US"/>
              </a:p>
            </p:txBody>
          </p:sp>
          <p:sp>
            <p:nvSpPr>
              <p:cNvPr id="547" name="Freeform: Shape 546">
                <a:extLst>
                  <a:ext uri="{FF2B5EF4-FFF2-40B4-BE49-F238E27FC236}">
                    <a16:creationId xmlns:a16="http://schemas.microsoft.com/office/drawing/2014/main" id="{C2CC02A9-AD24-EBE5-534A-FEB289049731}"/>
                  </a:ext>
                </a:extLst>
              </p:cNvPr>
              <p:cNvSpPr/>
              <p:nvPr/>
            </p:nvSpPr>
            <p:spPr>
              <a:xfrm rot="60000">
                <a:off x="3557016" y="1406695"/>
                <a:ext cx="54985" cy="25684"/>
              </a:xfrm>
              <a:custGeom>
                <a:avLst/>
                <a:gdLst/>
                <a:ahLst/>
                <a:cxnLst/>
                <a:rect l="l" t="t" r="r" b="b"/>
                <a:pathLst>
                  <a:path w="54985" h="25684" stroke="0">
                    <a:moveTo>
                      <a:pt x="0" y="14969"/>
                    </a:moveTo>
                    <a:lnTo>
                      <a:pt x="22511" y="0"/>
                    </a:lnTo>
                    <a:lnTo>
                      <a:pt x="54985" y="9786"/>
                    </a:lnTo>
                    <a:lnTo>
                      <a:pt x="31962" y="25684"/>
                    </a:lnTo>
                    <a:lnTo>
                      <a:pt x="0" y="14969"/>
                    </a:lnTo>
                    <a:close/>
                  </a:path>
                  <a:path w="54985" h="25684" fill="none">
                    <a:moveTo>
                      <a:pt x="0" y="14969"/>
                    </a:moveTo>
                    <a:lnTo>
                      <a:pt x="22511" y="0"/>
                    </a:lnTo>
                    <a:lnTo>
                      <a:pt x="54985" y="9786"/>
                    </a:lnTo>
                    <a:lnTo>
                      <a:pt x="31962" y="25684"/>
                    </a:lnTo>
                    <a:lnTo>
                      <a:pt x="0" y="14969"/>
                    </a:lnTo>
                    <a:close/>
                  </a:path>
                </a:pathLst>
              </a:custGeom>
              <a:solidFill>
                <a:srgbClr val="868686"/>
              </a:solidFill>
              <a:ln w="6000" cap="flat">
                <a:noFill/>
              </a:ln>
            </p:spPr>
            <p:txBody>
              <a:bodyPr/>
              <a:lstStyle/>
              <a:p>
                <a:endParaRPr lang="en-US"/>
              </a:p>
            </p:txBody>
          </p:sp>
          <p:sp>
            <p:nvSpPr>
              <p:cNvPr id="548" name="Freeform: Shape 547">
                <a:extLst>
                  <a:ext uri="{FF2B5EF4-FFF2-40B4-BE49-F238E27FC236}">
                    <a16:creationId xmlns:a16="http://schemas.microsoft.com/office/drawing/2014/main" id="{494AF1A5-D29D-7EA3-F71A-B5E692A6F801}"/>
                  </a:ext>
                </a:extLst>
              </p:cNvPr>
              <p:cNvSpPr/>
              <p:nvPr/>
            </p:nvSpPr>
            <p:spPr>
              <a:xfrm>
                <a:off x="3152363" y="1347695"/>
                <a:ext cx="213745" cy="89696"/>
              </a:xfrm>
              <a:custGeom>
                <a:avLst/>
                <a:gdLst/>
                <a:ahLst/>
                <a:cxnLst/>
                <a:rect l="l" t="t" r="r" b="b"/>
                <a:pathLst>
                  <a:path w="213745" h="89696" stroke="0">
                    <a:moveTo>
                      <a:pt x="0" y="40034"/>
                    </a:moveTo>
                    <a:cubicBezTo>
                      <a:pt x="-3719" y="35318"/>
                      <a:pt x="70355" y="0"/>
                      <a:pt x="73506" y="0"/>
                    </a:cubicBezTo>
                    <a:cubicBezTo>
                      <a:pt x="76657" y="0"/>
                      <a:pt x="204273" y="39248"/>
                      <a:pt x="212939" y="41606"/>
                    </a:cubicBezTo>
                    <a:cubicBezTo>
                      <a:pt x="221603" y="43963"/>
                      <a:pt x="157796" y="86404"/>
                      <a:pt x="149130" y="89548"/>
                    </a:cubicBezTo>
                    <a:cubicBezTo>
                      <a:pt x="140465" y="92692"/>
                      <a:pt x="4208" y="44749"/>
                      <a:pt x="0" y="40034"/>
                    </a:cubicBezTo>
                    <a:close/>
                  </a:path>
                  <a:path w="213745" h="89696" fill="none">
                    <a:moveTo>
                      <a:pt x="0" y="40034"/>
                    </a:moveTo>
                    <a:cubicBezTo>
                      <a:pt x="-3719" y="35318"/>
                      <a:pt x="70355" y="0"/>
                      <a:pt x="73506" y="0"/>
                    </a:cubicBezTo>
                    <a:cubicBezTo>
                      <a:pt x="76657" y="0"/>
                      <a:pt x="204273" y="39248"/>
                      <a:pt x="212939" y="41606"/>
                    </a:cubicBezTo>
                    <a:cubicBezTo>
                      <a:pt x="221603" y="43963"/>
                      <a:pt x="157796" y="86404"/>
                      <a:pt x="149130" y="89548"/>
                    </a:cubicBezTo>
                    <a:cubicBezTo>
                      <a:pt x="140465" y="92692"/>
                      <a:pt x="4208" y="44749"/>
                      <a:pt x="0" y="40034"/>
                    </a:cubicBezTo>
                    <a:close/>
                  </a:path>
                </a:pathLst>
              </a:custGeom>
              <a:solidFill>
                <a:srgbClr val="EAEAEA"/>
              </a:solidFill>
              <a:ln w="6000" cap="flat">
                <a:noFill/>
              </a:ln>
            </p:spPr>
            <p:txBody>
              <a:bodyPr/>
              <a:lstStyle/>
              <a:p>
                <a:endParaRPr lang="en-US"/>
              </a:p>
            </p:txBody>
          </p:sp>
          <p:sp>
            <p:nvSpPr>
              <p:cNvPr id="549" name="Freeform: Shape 548">
                <a:extLst>
                  <a:ext uri="{FF2B5EF4-FFF2-40B4-BE49-F238E27FC236}">
                    <a16:creationId xmlns:a16="http://schemas.microsoft.com/office/drawing/2014/main" id="{666E6D0D-4340-9DE2-B524-849BE67613FF}"/>
                  </a:ext>
                </a:extLst>
              </p:cNvPr>
              <p:cNvSpPr/>
              <p:nvPr/>
            </p:nvSpPr>
            <p:spPr>
              <a:xfrm>
                <a:off x="3152241" y="1348419"/>
                <a:ext cx="120353" cy="59520"/>
              </a:xfrm>
              <a:custGeom>
                <a:avLst/>
                <a:gdLst/>
                <a:ahLst/>
                <a:cxnLst/>
                <a:rect l="l" t="t" r="r" b="b"/>
                <a:pathLst>
                  <a:path w="120353" h="59520" stroke="0">
                    <a:moveTo>
                      <a:pt x="0" y="39308"/>
                    </a:moveTo>
                    <a:cubicBezTo>
                      <a:pt x="-3515" y="34726"/>
                      <a:pt x="70576" y="0"/>
                      <a:pt x="73637" y="0"/>
                    </a:cubicBezTo>
                    <a:cubicBezTo>
                      <a:pt x="76699" y="0"/>
                      <a:pt x="111222" y="9902"/>
                      <a:pt x="119642" y="12193"/>
                    </a:cubicBezTo>
                    <a:cubicBezTo>
                      <a:pt x="128060" y="14484"/>
                      <a:pt x="59072" y="62356"/>
                      <a:pt x="50635" y="59388"/>
                    </a:cubicBezTo>
                    <a:cubicBezTo>
                      <a:pt x="41812" y="56206"/>
                      <a:pt x="4187" y="43890"/>
                      <a:pt x="0" y="39308"/>
                    </a:cubicBezTo>
                    <a:close/>
                  </a:path>
                  <a:path w="120353" h="59520" fill="none">
                    <a:moveTo>
                      <a:pt x="0" y="39308"/>
                    </a:moveTo>
                    <a:cubicBezTo>
                      <a:pt x="-3515" y="34726"/>
                      <a:pt x="70576" y="0"/>
                      <a:pt x="73637" y="0"/>
                    </a:cubicBezTo>
                    <a:cubicBezTo>
                      <a:pt x="76699" y="0"/>
                      <a:pt x="111222" y="9902"/>
                      <a:pt x="119642" y="12193"/>
                    </a:cubicBezTo>
                    <a:cubicBezTo>
                      <a:pt x="128060" y="14484"/>
                      <a:pt x="59072" y="62356"/>
                      <a:pt x="50635" y="59388"/>
                    </a:cubicBezTo>
                    <a:cubicBezTo>
                      <a:pt x="41812" y="56206"/>
                      <a:pt x="4187" y="43890"/>
                      <a:pt x="0" y="39308"/>
                    </a:cubicBezTo>
                    <a:close/>
                  </a:path>
                </a:pathLst>
              </a:custGeom>
              <a:solidFill>
                <a:srgbClr val="666666">
                  <a:alpha val="16000"/>
                </a:srgbClr>
              </a:solidFill>
              <a:ln w="6000" cap="flat">
                <a:noFill/>
              </a:ln>
            </p:spPr>
            <p:txBody>
              <a:bodyPr/>
              <a:lstStyle/>
              <a:p>
                <a:endParaRPr lang="en-US"/>
              </a:p>
            </p:txBody>
          </p:sp>
          <p:sp>
            <p:nvSpPr>
              <p:cNvPr id="550" name="Freeform: Shape 549">
                <a:extLst>
                  <a:ext uri="{FF2B5EF4-FFF2-40B4-BE49-F238E27FC236}">
                    <a16:creationId xmlns:a16="http://schemas.microsoft.com/office/drawing/2014/main" id="{7B1D6C31-E354-0328-57F4-98701AB18E3F}"/>
                  </a:ext>
                </a:extLst>
              </p:cNvPr>
              <p:cNvSpPr/>
              <p:nvPr/>
            </p:nvSpPr>
            <p:spPr>
              <a:xfrm>
                <a:off x="3161330" y="1351604"/>
                <a:ext cx="196494" cy="81552"/>
              </a:xfrm>
              <a:custGeom>
                <a:avLst/>
                <a:gdLst/>
                <a:ahLst/>
                <a:cxnLst/>
                <a:rect l="l" t="t" r="r" b="b"/>
                <a:pathLst>
                  <a:path w="196494" h="81552" stroke="0">
                    <a:moveTo>
                      <a:pt x="0" y="35113"/>
                    </a:moveTo>
                    <a:cubicBezTo>
                      <a:pt x="-3504" y="30704"/>
                      <a:pt x="62370" y="0"/>
                      <a:pt x="65316" y="0"/>
                    </a:cubicBezTo>
                    <a:cubicBezTo>
                      <a:pt x="68263" y="0"/>
                      <a:pt x="187596" y="36671"/>
                      <a:pt x="195699" y="38875"/>
                    </a:cubicBezTo>
                    <a:cubicBezTo>
                      <a:pt x="203800" y="41080"/>
                      <a:pt x="147527" y="78474"/>
                      <a:pt x="139424" y="81414"/>
                    </a:cubicBezTo>
                    <a:cubicBezTo>
                      <a:pt x="131321" y="84354"/>
                      <a:pt x="3908" y="39523"/>
                      <a:pt x="0" y="35113"/>
                    </a:cubicBezTo>
                    <a:close/>
                  </a:path>
                  <a:path w="196494" h="81552" fill="none">
                    <a:moveTo>
                      <a:pt x="0" y="35113"/>
                    </a:moveTo>
                    <a:cubicBezTo>
                      <a:pt x="-3504" y="30704"/>
                      <a:pt x="62370" y="0"/>
                      <a:pt x="65316" y="0"/>
                    </a:cubicBezTo>
                    <a:cubicBezTo>
                      <a:pt x="68263" y="0"/>
                      <a:pt x="187596" y="36671"/>
                      <a:pt x="195699" y="38875"/>
                    </a:cubicBezTo>
                    <a:cubicBezTo>
                      <a:pt x="203800" y="41080"/>
                      <a:pt x="147527" y="78474"/>
                      <a:pt x="139424" y="81414"/>
                    </a:cubicBezTo>
                    <a:cubicBezTo>
                      <a:pt x="131321" y="84354"/>
                      <a:pt x="3908" y="39523"/>
                      <a:pt x="0" y="35113"/>
                    </a:cubicBezTo>
                    <a:close/>
                  </a:path>
                </a:pathLst>
              </a:custGeom>
              <a:solidFill>
                <a:srgbClr val="B5B5B5"/>
              </a:solidFill>
              <a:ln w="6000" cap="flat">
                <a:noFill/>
              </a:ln>
            </p:spPr>
            <p:txBody>
              <a:bodyPr/>
              <a:lstStyle/>
              <a:p>
                <a:endParaRPr lang="en-US"/>
              </a:p>
            </p:txBody>
          </p:sp>
          <p:sp>
            <p:nvSpPr>
              <p:cNvPr id="551" name="Freeform: Shape 550">
                <a:extLst>
                  <a:ext uri="{FF2B5EF4-FFF2-40B4-BE49-F238E27FC236}">
                    <a16:creationId xmlns:a16="http://schemas.microsoft.com/office/drawing/2014/main" id="{B20C65D8-4C26-46DE-3E0A-0D100AEA3A25}"/>
                  </a:ext>
                </a:extLst>
              </p:cNvPr>
              <p:cNvSpPr/>
              <p:nvPr/>
            </p:nvSpPr>
            <p:spPr>
              <a:xfrm>
                <a:off x="3248291" y="767120"/>
                <a:ext cx="417855" cy="458112"/>
              </a:xfrm>
              <a:custGeom>
                <a:avLst/>
                <a:gdLst/>
                <a:ahLst/>
                <a:cxnLst/>
                <a:rect l="l" t="t" r="r" b="b"/>
                <a:pathLst>
                  <a:path w="417855" h="458112" stroke="0">
                    <a:moveTo>
                      <a:pt x="117984" y="0"/>
                    </a:moveTo>
                    <a:cubicBezTo>
                      <a:pt x="105358" y="-1845"/>
                      <a:pt x="94310" y="12326"/>
                      <a:pt x="92732" y="26498"/>
                    </a:cubicBezTo>
                    <a:cubicBezTo>
                      <a:pt x="91511" y="37453"/>
                      <a:pt x="1369" y="389230"/>
                      <a:pt x="1369" y="389230"/>
                    </a:cubicBezTo>
                    <a:cubicBezTo>
                      <a:pt x="1369" y="389230"/>
                      <a:pt x="-5733" y="407338"/>
                      <a:pt x="12417" y="412850"/>
                    </a:cubicBezTo>
                    <a:cubicBezTo>
                      <a:pt x="18737" y="414769"/>
                      <a:pt x="86869" y="433872"/>
                      <a:pt x="173000" y="458112"/>
                    </a:cubicBezTo>
                    <a:cubicBezTo>
                      <a:pt x="192876" y="463515"/>
                      <a:pt x="417855" y="61834"/>
                      <a:pt x="417855" y="61834"/>
                    </a:cubicBezTo>
                    <a:cubicBezTo>
                      <a:pt x="417855" y="61834"/>
                      <a:pt x="121467" y="0"/>
                      <a:pt x="117984" y="0"/>
                    </a:cubicBezTo>
                    <a:close/>
                  </a:path>
                  <a:path w="417855" h="458112" fill="none">
                    <a:moveTo>
                      <a:pt x="117984" y="0"/>
                    </a:moveTo>
                    <a:cubicBezTo>
                      <a:pt x="105358" y="-1845"/>
                      <a:pt x="94310" y="12326"/>
                      <a:pt x="92732" y="26498"/>
                    </a:cubicBezTo>
                    <a:cubicBezTo>
                      <a:pt x="91511" y="37453"/>
                      <a:pt x="1369" y="389230"/>
                      <a:pt x="1369" y="389230"/>
                    </a:cubicBezTo>
                    <a:cubicBezTo>
                      <a:pt x="1369" y="389230"/>
                      <a:pt x="-5733" y="407338"/>
                      <a:pt x="12417" y="412850"/>
                    </a:cubicBezTo>
                    <a:cubicBezTo>
                      <a:pt x="18737" y="414769"/>
                      <a:pt x="86869" y="433872"/>
                      <a:pt x="173000" y="458112"/>
                    </a:cubicBezTo>
                    <a:cubicBezTo>
                      <a:pt x="192876" y="463515"/>
                      <a:pt x="417855" y="61834"/>
                      <a:pt x="417855" y="61834"/>
                    </a:cubicBezTo>
                    <a:cubicBezTo>
                      <a:pt x="417855" y="61834"/>
                      <a:pt x="121467" y="0"/>
                      <a:pt x="117984" y="0"/>
                    </a:cubicBezTo>
                    <a:close/>
                  </a:path>
                </a:pathLst>
              </a:custGeom>
              <a:solidFill>
                <a:srgbClr val="FFFFFF">
                  <a:alpha val="11000"/>
                </a:srgbClr>
              </a:solidFill>
              <a:ln w="6000" cap="flat">
                <a:noFill/>
              </a:ln>
            </p:spPr>
            <p:txBody>
              <a:bodyPr/>
              <a:lstStyle/>
              <a:p>
                <a:endParaRPr lang="en-US"/>
              </a:p>
            </p:txBody>
          </p:sp>
          <p:sp>
            <p:nvSpPr>
              <p:cNvPr id="552" name="Freeform: Shape 551">
                <a:extLst>
                  <a:ext uri="{FF2B5EF4-FFF2-40B4-BE49-F238E27FC236}">
                    <a16:creationId xmlns:a16="http://schemas.microsoft.com/office/drawing/2014/main" id="{5A6DD444-4D4B-E795-191D-0AB718ED900A}"/>
                  </a:ext>
                </a:extLst>
              </p:cNvPr>
              <p:cNvSpPr/>
              <p:nvPr/>
            </p:nvSpPr>
            <p:spPr>
              <a:xfrm>
                <a:off x="3621300" y="843843"/>
                <a:ext cx="8739" cy="6975"/>
              </a:xfrm>
              <a:custGeom>
                <a:avLst/>
                <a:gdLst/>
                <a:ahLst/>
                <a:cxnLst/>
                <a:rect l="l" t="t" r="r" b="b"/>
                <a:pathLst>
                  <a:path w="8739" h="6975" stroke="0">
                    <a:moveTo>
                      <a:pt x="0" y="3488"/>
                    </a:moveTo>
                    <a:cubicBezTo>
                      <a:pt x="0" y="1561"/>
                      <a:pt x="1956" y="0"/>
                      <a:pt x="4370" y="0"/>
                    </a:cubicBezTo>
                    <a:cubicBezTo>
                      <a:pt x="6783" y="0"/>
                      <a:pt x="8739" y="1561"/>
                      <a:pt x="8739" y="3488"/>
                    </a:cubicBezTo>
                    <a:cubicBezTo>
                      <a:pt x="8739" y="5414"/>
                      <a:pt x="6783" y="6975"/>
                      <a:pt x="4370" y="6975"/>
                    </a:cubicBezTo>
                    <a:cubicBezTo>
                      <a:pt x="1956" y="6975"/>
                      <a:pt x="0" y="5414"/>
                      <a:pt x="0" y="3488"/>
                    </a:cubicBezTo>
                    <a:close/>
                  </a:path>
                  <a:path w="8739" h="6975" fill="none">
                    <a:moveTo>
                      <a:pt x="0" y="3488"/>
                    </a:moveTo>
                    <a:cubicBezTo>
                      <a:pt x="0" y="1561"/>
                      <a:pt x="1956" y="0"/>
                      <a:pt x="4370" y="0"/>
                    </a:cubicBezTo>
                    <a:cubicBezTo>
                      <a:pt x="6783" y="0"/>
                      <a:pt x="8739" y="1561"/>
                      <a:pt x="8739" y="3488"/>
                    </a:cubicBezTo>
                    <a:cubicBezTo>
                      <a:pt x="8739" y="5414"/>
                      <a:pt x="6783" y="6975"/>
                      <a:pt x="4370" y="6975"/>
                    </a:cubicBezTo>
                    <a:cubicBezTo>
                      <a:pt x="1956" y="6975"/>
                      <a:pt x="0" y="5414"/>
                      <a:pt x="0" y="3488"/>
                    </a:cubicBezTo>
                    <a:close/>
                  </a:path>
                </a:pathLst>
              </a:custGeom>
              <a:solidFill>
                <a:srgbClr val="717070"/>
              </a:solidFill>
              <a:ln w="6000" cap="flat">
                <a:noFill/>
              </a:ln>
            </p:spPr>
            <p:txBody>
              <a:bodyPr/>
              <a:lstStyle/>
              <a:p>
                <a:endParaRPr lang="en-US"/>
              </a:p>
            </p:txBody>
          </p:sp>
          <p:grpSp>
            <p:nvGrpSpPr>
              <p:cNvPr id="553" name="Group 552">
                <a:extLst>
                  <a:ext uri="{FF2B5EF4-FFF2-40B4-BE49-F238E27FC236}">
                    <a16:creationId xmlns:a16="http://schemas.microsoft.com/office/drawing/2014/main" id="{DFA772B0-8223-4485-CB53-94F4425280E8}"/>
                  </a:ext>
                </a:extLst>
              </p:cNvPr>
              <p:cNvGrpSpPr/>
              <p:nvPr/>
            </p:nvGrpSpPr>
            <p:grpSpPr>
              <a:xfrm rot="240000">
                <a:off x="3504048" y="1216043"/>
                <a:ext cx="20936" cy="23172"/>
                <a:chOff x="3504048" y="1216043"/>
                <a:chExt cx="20936" cy="23172"/>
              </a:xfrm>
            </p:grpSpPr>
            <p:sp>
              <p:nvSpPr>
                <p:cNvPr id="559" name="Freeform: Shape 558">
                  <a:extLst>
                    <a:ext uri="{FF2B5EF4-FFF2-40B4-BE49-F238E27FC236}">
                      <a16:creationId xmlns:a16="http://schemas.microsoft.com/office/drawing/2014/main" id="{BBC7F399-FB76-AD50-2087-28A9F06795B2}"/>
                    </a:ext>
                  </a:extLst>
                </p:cNvPr>
                <p:cNvSpPr/>
                <p:nvPr/>
              </p:nvSpPr>
              <p:spPr>
                <a:xfrm>
                  <a:off x="3504048" y="1220468"/>
                  <a:ext cx="20936" cy="18747"/>
                </a:xfrm>
                <a:custGeom>
                  <a:avLst/>
                  <a:gdLst/>
                  <a:ahLst/>
                  <a:cxnLst/>
                  <a:rect l="l" t="t" r="r" b="b"/>
                  <a:pathLst>
                    <a:path w="20936" h="18747" stroke="0">
                      <a:moveTo>
                        <a:pt x="10363" y="1057"/>
                      </a:moveTo>
                      <a:cubicBezTo>
                        <a:pt x="6411" y="-2263"/>
                        <a:pt x="0" y="2948"/>
                        <a:pt x="0" y="6891"/>
                      </a:cubicBezTo>
                      <a:cubicBezTo>
                        <a:pt x="0" y="12107"/>
                        <a:pt x="2605" y="17847"/>
                        <a:pt x="5727" y="17302"/>
                      </a:cubicBezTo>
                      <a:cubicBezTo>
                        <a:pt x="9921" y="16571"/>
                        <a:pt x="8605" y="16715"/>
                        <a:pt x="12086" y="18421"/>
                      </a:cubicBezTo>
                      <a:cubicBezTo>
                        <a:pt x="15567" y="20127"/>
                        <a:pt x="19063" y="14617"/>
                        <a:pt x="19213" y="13769"/>
                      </a:cubicBezTo>
                      <a:cubicBezTo>
                        <a:pt x="19363" y="12920"/>
                        <a:pt x="15769" y="11851"/>
                        <a:pt x="16444" y="8032"/>
                      </a:cubicBezTo>
                      <a:cubicBezTo>
                        <a:pt x="17081" y="4426"/>
                        <a:pt x="20223" y="5198"/>
                        <a:pt x="20862" y="4435"/>
                      </a:cubicBezTo>
                      <a:cubicBezTo>
                        <a:pt x="21501" y="3673"/>
                        <a:pt x="17921" y="-905"/>
                        <a:pt x="13355" y="2677"/>
                      </a:cubicBezTo>
                      <a:cubicBezTo>
                        <a:pt x="11306" y="4285"/>
                        <a:pt x="10363" y="1057"/>
                        <a:pt x="10363" y="1057"/>
                      </a:cubicBezTo>
                      <a:close/>
                    </a:path>
                    <a:path w="20936" h="18747" fill="none">
                      <a:moveTo>
                        <a:pt x="10363" y="1057"/>
                      </a:moveTo>
                      <a:cubicBezTo>
                        <a:pt x="6411" y="-2263"/>
                        <a:pt x="0" y="2948"/>
                        <a:pt x="0" y="6891"/>
                      </a:cubicBezTo>
                      <a:cubicBezTo>
                        <a:pt x="0" y="12107"/>
                        <a:pt x="2605" y="17847"/>
                        <a:pt x="5727" y="17302"/>
                      </a:cubicBezTo>
                      <a:cubicBezTo>
                        <a:pt x="9921" y="16571"/>
                        <a:pt x="8605" y="16715"/>
                        <a:pt x="12086" y="18421"/>
                      </a:cubicBezTo>
                      <a:cubicBezTo>
                        <a:pt x="15567" y="20127"/>
                        <a:pt x="19063" y="14617"/>
                        <a:pt x="19213" y="13769"/>
                      </a:cubicBezTo>
                      <a:cubicBezTo>
                        <a:pt x="19363" y="12920"/>
                        <a:pt x="15769" y="11851"/>
                        <a:pt x="16444" y="8032"/>
                      </a:cubicBezTo>
                      <a:cubicBezTo>
                        <a:pt x="17081" y="4426"/>
                        <a:pt x="20223" y="5198"/>
                        <a:pt x="20862" y="4435"/>
                      </a:cubicBezTo>
                      <a:cubicBezTo>
                        <a:pt x="21501" y="3673"/>
                        <a:pt x="17921" y="-905"/>
                        <a:pt x="13355" y="2677"/>
                      </a:cubicBezTo>
                      <a:cubicBezTo>
                        <a:pt x="11306" y="4285"/>
                        <a:pt x="10363" y="1057"/>
                        <a:pt x="10363" y="1057"/>
                      </a:cubicBezTo>
                      <a:close/>
                    </a:path>
                  </a:pathLst>
                </a:custGeom>
                <a:solidFill>
                  <a:srgbClr val="000000"/>
                </a:solidFill>
                <a:ln w="6000" cap="flat">
                  <a:noFill/>
                </a:ln>
              </p:spPr>
              <p:txBody>
                <a:bodyPr/>
                <a:lstStyle/>
                <a:p>
                  <a:endParaRPr lang="en-US"/>
                </a:p>
              </p:txBody>
            </p:sp>
            <p:sp>
              <p:nvSpPr>
                <p:cNvPr id="560" name="Freeform: Shape 559">
                  <a:extLst>
                    <a:ext uri="{FF2B5EF4-FFF2-40B4-BE49-F238E27FC236}">
                      <a16:creationId xmlns:a16="http://schemas.microsoft.com/office/drawing/2014/main" id="{A2888528-50F1-FFBC-7FF5-0754C0A66A15}"/>
                    </a:ext>
                  </a:extLst>
                </p:cNvPr>
                <p:cNvSpPr/>
                <p:nvPr/>
              </p:nvSpPr>
              <p:spPr>
                <a:xfrm>
                  <a:off x="3517455" y="1216178"/>
                  <a:ext cx="6000" cy="6000"/>
                </a:xfrm>
                <a:custGeom>
                  <a:avLst/>
                  <a:gdLst/>
                  <a:ahLst/>
                  <a:cxnLst/>
                  <a:rect l="l" t="t" r="r" b="b"/>
                  <a:pathLst>
                    <a:path w="6000" h="6000" stroke="0">
                      <a:moveTo>
                        <a:pt x="0" y="2518"/>
                      </a:moveTo>
                      <a:cubicBezTo>
                        <a:pt x="4701" y="-1248"/>
                        <a:pt x="7071" y="0"/>
                        <a:pt x="3537" y="2484"/>
                      </a:cubicBezTo>
                      <a:cubicBezTo>
                        <a:pt x="0" y="5362"/>
                        <a:pt x="0" y="2518"/>
                        <a:pt x="0" y="2518"/>
                      </a:cubicBezTo>
                      <a:close/>
                    </a:path>
                    <a:path w="6000" h="6000" fill="none">
                      <a:moveTo>
                        <a:pt x="0" y="2518"/>
                      </a:moveTo>
                      <a:cubicBezTo>
                        <a:pt x="4701" y="-1248"/>
                        <a:pt x="7071" y="0"/>
                        <a:pt x="3537" y="2484"/>
                      </a:cubicBezTo>
                      <a:cubicBezTo>
                        <a:pt x="0" y="5362"/>
                        <a:pt x="0" y="2518"/>
                        <a:pt x="0" y="2518"/>
                      </a:cubicBezTo>
                      <a:close/>
                    </a:path>
                  </a:pathLst>
                </a:custGeom>
                <a:solidFill>
                  <a:srgbClr val="000000"/>
                </a:solidFill>
                <a:ln w="6000" cap="flat">
                  <a:solidFill>
                    <a:srgbClr val="000000"/>
                  </a:solidFill>
                </a:ln>
              </p:spPr>
              <p:txBody>
                <a:bodyPr/>
                <a:lstStyle/>
                <a:p>
                  <a:endParaRPr lang="en-US"/>
                </a:p>
              </p:txBody>
            </p:sp>
          </p:grpSp>
          <p:sp>
            <p:nvSpPr>
              <p:cNvPr id="554" name="Freeform: Shape 553">
                <a:extLst>
                  <a:ext uri="{FF2B5EF4-FFF2-40B4-BE49-F238E27FC236}">
                    <a16:creationId xmlns:a16="http://schemas.microsoft.com/office/drawing/2014/main" id="{2C20FA59-C87B-9914-A9B9-A815E69D91C5}"/>
                  </a:ext>
                </a:extLst>
              </p:cNvPr>
              <p:cNvSpPr/>
              <p:nvPr/>
            </p:nvSpPr>
            <p:spPr>
              <a:xfrm>
                <a:off x="3301968" y="812912"/>
                <a:ext cx="207157" cy="338396"/>
              </a:xfrm>
              <a:custGeom>
                <a:avLst/>
                <a:gdLst/>
                <a:ahLst/>
                <a:cxnLst/>
                <a:rect l="l" t="t" r="r" b="b"/>
                <a:pathLst>
                  <a:path w="207157" h="338396" stroke="0">
                    <a:moveTo>
                      <a:pt x="206686" y="25115"/>
                    </a:moveTo>
                    <a:cubicBezTo>
                      <a:pt x="206686" y="25115"/>
                      <a:pt x="215690" y="152695"/>
                      <a:pt x="154990" y="235291"/>
                    </a:cubicBezTo>
                    <a:cubicBezTo>
                      <a:pt x="94290" y="317889"/>
                      <a:pt x="0" y="338396"/>
                      <a:pt x="0" y="338396"/>
                    </a:cubicBezTo>
                    <a:cubicBezTo>
                      <a:pt x="0" y="338396"/>
                      <a:pt x="90069" y="235362"/>
                      <a:pt x="90069" y="165233"/>
                    </a:cubicBezTo>
                    <a:cubicBezTo>
                      <a:pt x="90069" y="95103"/>
                      <a:pt x="83445" y="0"/>
                      <a:pt x="83445" y="0"/>
                    </a:cubicBezTo>
                    <a:lnTo>
                      <a:pt x="206686" y="25115"/>
                    </a:lnTo>
                    <a:close/>
                  </a:path>
                  <a:path w="207157" h="338396" fill="none">
                    <a:moveTo>
                      <a:pt x="206686" y="25115"/>
                    </a:moveTo>
                    <a:cubicBezTo>
                      <a:pt x="206686" y="25115"/>
                      <a:pt x="215690" y="152695"/>
                      <a:pt x="154990" y="235291"/>
                    </a:cubicBezTo>
                    <a:cubicBezTo>
                      <a:pt x="94290" y="317889"/>
                      <a:pt x="0" y="338396"/>
                      <a:pt x="0" y="338396"/>
                    </a:cubicBezTo>
                    <a:cubicBezTo>
                      <a:pt x="0" y="338396"/>
                      <a:pt x="90069" y="235362"/>
                      <a:pt x="90069" y="165233"/>
                    </a:cubicBezTo>
                    <a:cubicBezTo>
                      <a:pt x="90069" y="95103"/>
                      <a:pt x="83445" y="0"/>
                      <a:pt x="83445" y="0"/>
                    </a:cubicBezTo>
                    <a:lnTo>
                      <a:pt x="206686" y="25115"/>
                    </a:lnTo>
                    <a:close/>
                  </a:path>
                </a:pathLst>
              </a:custGeom>
              <a:gradFill>
                <a:gsLst>
                  <a:gs pos="38000">
                    <a:srgbClr val="F4F7FB">
                      <a:alpha val="0"/>
                    </a:srgbClr>
                  </a:gs>
                  <a:gs pos="100000">
                    <a:srgbClr val="A2BBDC"/>
                  </a:gs>
                </a:gsLst>
                <a:lin ang="900000" scaled="0"/>
              </a:gradFill>
              <a:ln w="6000" cap="flat">
                <a:noFill/>
              </a:ln>
            </p:spPr>
            <p:txBody>
              <a:bodyPr/>
              <a:lstStyle/>
              <a:p>
                <a:endParaRPr lang="en-US"/>
              </a:p>
            </p:txBody>
          </p:sp>
          <p:sp>
            <p:nvSpPr>
              <p:cNvPr id="555" name="Freeform: Shape 554">
                <a:extLst>
                  <a:ext uri="{FF2B5EF4-FFF2-40B4-BE49-F238E27FC236}">
                    <a16:creationId xmlns:a16="http://schemas.microsoft.com/office/drawing/2014/main" id="{AC749281-043A-3F3B-3BDC-CD4265547926}"/>
                  </a:ext>
                </a:extLst>
              </p:cNvPr>
              <p:cNvSpPr/>
              <p:nvPr/>
            </p:nvSpPr>
            <p:spPr>
              <a:xfrm>
                <a:off x="3429560" y="832801"/>
                <a:ext cx="150955" cy="342361"/>
              </a:xfrm>
              <a:custGeom>
                <a:avLst/>
                <a:gdLst/>
                <a:ahLst/>
                <a:cxnLst/>
                <a:rect l="l" t="t" r="r" b="b"/>
                <a:pathLst>
                  <a:path w="150955" h="342361" stroke="0">
                    <a:moveTo>
                      <a:pt x="84369" y="6550"/>
                    </a:moveTo>
                    <a:cubicBezTo>
                      <a:pt x="84369" y="6550"/>
                      <a:pt x="121466" y="76608"/>
                      <a:pt x="136040" y="133448"/>
                    </a:cubicBezTo>
                    <a:cubicBezTo>
                      <a:pt x="154063" y="203739"/>
                      <a:pt x="150708" y="342361"/>
                      <a:pt x="150708" y="342361"/>
                    </a:cubicBezTo>
                    <a:lnTo>
                      <a:pt x="0" y="342361"/>
                    </a:lnTo>
                    <a:cubicBezTo>
                      <a:pt x="0" y="342361"/>
                      <a:pt x="68470" y="212479"/>
                      <a:pt x="68470" y="162529"/>
                    </a:cubicBezTo>
                    <a:cubicBezTo>
                      <a:pt x="68470" y="112579"/>
                      <a:pt x="45103" y="0"/>
                      <a:pt x="47272" y="0"/>
                    </a:cubicBezTo>
                    <a:lnTo>
                      <a:pt x="84369" y="6550"/>
                    </a:lnTo>
                    <a:close/>
                  </a:path>
                  <a:path w="150955" h="342361" fill="none">
                    <a:moveTo>
                      <a:pt x="84369" y="6550"/>
                    </a:moveTo>
                    <a:cubicBezTo>
                      <a:pt x="84369" y="6550"/>
                      <a:pt x="121466" y="76608"/>
                      <a:pt x="136040" y="133448"/>
                    </a:cubicBezTo>
                    <a:cubicBezTo>
                      <a:pt x="154063" y="203739"/>
                      <a:pt x="150708" y="342361"/>
                      <a:pt x="150708" y="342361"/>
                    </a:cubicBezTo>
                    <a:lnTo>
                      <a:pt x="0" y="342361"/>
                    </a:lnTo>
                    <a:cubicBezTo>
                      <a:pt x="0" y="342361"/>
                      <a:pt x="68470" y="212479"/>
                      <a:pt x="68470" y="162529"/>
                    </a:cubicBezTo>
                    <a:cubicBezTo>
                      <a:pt x="68470" y="112579"/>
                      <a:pt x="45103" y="0"/>
                      <a:pt x="47272" y="0"/>
                    </a:cubicBezTo>
                    <a:lnTo>
                      <a:pt x="84369" y="6550"/>
                    </a:lnTo>
                    <a:close/>
                  </a:path>
                </a:pathLst>
              </a:custGeom>
              <a:gradFill>
                <a:gsLst>
                  <a:gs pos="40000">
                    <a:srgbClr val="BED0E6">
                      <a:alpha val="0"/>
                    </a:srgbClr>
                  </a:gs>
                  <a:gs pos="100000">
                    <a:srgbClr val="90AED5"/>
                  </a:gs>
                </a:gsLst>
                <a:lin ang="18600000" scaled="0"/>
              </a:gradFill>
              <a:ln w="6000" cap="flat">
                <a:noFill/>
              </a:ln>
            </p:spPr>
            <p:txBody>
              <a:bodyPr/>
              <a:lstStyle/>
              <a:p>
                <a:endParaRPr lang="en-US"/>
              </a:p>
            </p:txBody>
          </p:sp>
          <p:sp>
            <p:nvSpPr>
              <p:cNvPr id="556" name="Freeform: Shape 555">
                <a:extLst>
                  <a:ext uri="{FF2B5EF4-FFF2-40B4-BE49-F238E27FC236}">
                    <a16:creationId xmlns:a16="http://schemas.microsoft.com/office/drawing/2014/main" id="{382030CD-A816-DE69-BB53-EAE22A91A39A}"/>
                  </a:ext>
                </a:extLst>
              </p:cNvPr>
              <p:cNvSpPr/>
              <p:nvPr/>
            </p:nvSpPr>
            <p:spPr>
              <a:xfrm>
                <a:off x="3344057" y="886936"/>
                <a:ext cx="549447" cy="299401"/>
              </a:xfrm>
              <a:custGeom>
                <a:avLst/>
                <a:gdLst/>
                <a:ahLst/>
                <a:cxnLst/>
                <a:rect l="l" t="t" r="r" b="b"/>
                <a:pathLst>
                  <a:path w="549447" h="299401" stroke="0">
                    <a:moveTo>
                      <a:pt x="0" y="269943"/>
                    </a:moveTo>
                    <a:cubicBezTo>
                      <a:pt x="0" y="269943"/>
                      <a:pt x="55272" y="236273"/>
                      <a:pt x="127583" y="159945"/>
                    </a:cubicBezTo>
                    <a:cubicBezTo>
                      <a:pt x="219002" y="63449"/>
                      <a:pt x="367392" y="0"/>
                      <a:pt x="367392" y="0"/>
                    </a:cubicBezTo>
                    <a:cubicBezTo>
                      <a:pt x="367392" y="0"/>
                      <a:pt x="546092" y="37122"/>
                      <a:pt x="549447" y="42299"/>
                    </a:cubicBezTo>
                    <a:cubicBezTo>
                      <a:pt x="551789" y="56953"/>
                      <a:pt x="535003" y="97848"/>
                      <a:pt x="523731" y="144083"/>
                    </a:cubicBezTo>
                    <a:cubicBezTo>
                      <a:pt x="511807" y="192992"/>
                      <a:pt x="506153" y="210642"/>
                      <a:pt x="510109" y="211870"/>
                    </a:cubicBezTo>
                    <a:cubicBezTo>
                      <a:pt x="513100" y="213098"/>
                      <a:pt x="463430" y="252752"/>
                      <a:pt x="290412" y="252752"/>
                    </a:cubicBezTo>
                    <a:cubicBezTo>
                      <a:pt x="193093" y="252752"/>
                      <a:pt x="67969" y="295730"/>
                      <a:pt x="67969" y="295730"/>
                    </a:cubicBezTo>
                    <a:lnTo>
                      <a:pt x="0" y="299401"/>
                    </a:lnTo>
                    <a:lnTo>
                      <a:pt x="0" y="269943"/>
                    </a:lnTo>
                    <a:close/>
                  </a:path>
                  <a:path w="549447" h="299401" fill="none">
                    <a:moveTo>
                      <a:pt x="0" y="269943"/>
                    </a:moveTo>
                    <a:cubicBezTo>
                      <a:pt x="0" y="269943"/>
                      <a:pt x="55272" y="236273"/>
                      <a:pt x="127583" y="159945"/>
                    </a:cubicBezTo>
                    <a:cubicBezTo>
                      <a:pt x="219002" y="63449"/>
                      <a:pt x="367392" y="0"/>
                      <a:pt x="367392" y="0"/>
                    </a:cubicBezTo>
                    <a:cubicBezTo>
                      <a:pt x="367392" y="0"/>
                      <a:pt x="546092" y="37122"/>
                      <a:pt x="549447" y="42299"/>
                    </a:cubicBezTo>
                    <a:cubicBezTo>
                      <a:pt x="551789" y="56953"/>
                      <a:pt x="535003" y="97848"/>
                      <a:pt x="523731" y="144083"/>
                    </a:cubicBezTo>
                    <a:cubicBezTo>
                      <a:pt x="511807" y="192992"/>
                      <a:pt x="506153" y="210642"/>
                      <a:pt x="510109" y="211870"/>
                    </a:cubicBezTo>
                    <a:cubicBezTo>
                      <a:pt x="513100" y="213098"/>
                      <a:pt x="463430" y="252752"/>
                      <a:pt x="290412" y="252752"/>
                    </a:cubicBezTo>
                    <a:cubicBezTo>
                      <a:pt x="193093" y="252752"/>
                      <a:pt x="67969" y="295730"/>
                      <a:pt x="67969" y="295730"/>
                    </a:cubicBezTo>
                    <a:lnTo>
                      <a:pt x="0" y="299401"/>
                    </a:lnTo>
                    <a:lnTo>
                      <a:pt x="0" y="269943"/>
                    </a:lnTo>
                    <a:close/>
                  </a:path>
                </a:pathLst>
              </a:custGeom>
              <a:gradFill>
                <a:gsLst>
                  <a:gs pos="0">
                    <a:srgbClr val="B2C7E2">
                      <a:alpha val="0"/>
                    </a:srgbClr>
                  </a:gs>
                  <a:gs pos="100000">
                    <a:srgbClr val="7097C9"/>
                  </a:gs>
                </a:gsLst>
                <a:lin ang="16200000" scaled="0"/>
              </a:gradFill>
              <a:ln w="6000" cap="flat">
                <a:noFill/>
              </a:ln>
            </p:spPr>
            <p:txBody>
              <a:bodyPr/>
              <a:lstStyle/>
              <a:p>
                <a:endParaRPr lang="en-US"/>
              </a:p>
            </p:txBody>
          </p:sp>
          <p:sp>
            <p:nvSpPr>
              <p:cNvPr id="557" name="Freeform: Shape 556">
                <a:extLst>
                  <a:ext uri="{FF2B5EF4-FFF2-40B4-BE49-F238E27FC236}">
                    <a16:creationId xmlns:a16="http://schemas.microsoft.com/office/drawing/2014/main" id="{0A43C63D-51B3-257D-292D-49913402A741}"/>
                  </a:ext>
                </a:extLst>
              </p:cNvPr>
              <p:cNvSpPr/>
              <p:nvPr/>
            </p:nvSpPr>
            <p:spPr>
              <a:xfrm>
                <a:off x="3358272" y="917339"/>
                <a:ext cx="505453" cy="248675"/>
              </a:xfrm>
              <a:custGeom>
                <a:avLst/>
                <a:gdLst/>
                <a:ahLst/>
                <a:cxnLst/>
                <a:rect l="l" t="t" r="r" b="b"/>
                <a:pathLst>
                  <a:path w="505453" h="248675" stroke="0">
                    <a:moveTo>
                      <a:pt x="0" y="248675"/>
                    </a:moveTo>
                    <a:cubicBezTo>
                      <a:pt x="0" y="248675"/>
                      <a:pt x="14221" y="215272"/>
                      <a:pt x="219043" y="116513"/>
                    </a:cubicBezTo>
                    <a:cubicBezTo>
                      <a:pt x="423865" y="17754"/>
                      <a:pt x="501457" y="0"/>
                      <a:pt x="501457" y="0"/>
                    </a:cubicBezTo>
                    <a:lnTo>
                      <a:pt x="505453" y="118982"/>
                    </a:lnTo>
                    <a:cubicBezTo>
                      <a:pt x="505453" y="118982"/>
                      <a:pt x="278070" y="177177"/>
                      <a:pt x="209373" y="201162"/>
                    </a:cubicBezTo>
                    <a:cubicBezTo>
                      <a:pt x="140676" y="225148"/>
                      <a:pt x="56966" y="248675"/>
                      <a:pt x="56966" y="248675"/>
                    </a:cubicBezTo>
                    <a:lnTo>
                      <a:pt x="0" y="248675"/>
                    </a:lnTo>
                    <a:close/>
                  </a:path>
                  <a:path w="505453" h="248675" fill="none">
                    <a:moveTo>
                      <a:pt x="0" y="248675"/>
                    </a:moveTo>
                    <a:cubicBezTo>
                      <a:pt x="0" y="248675"/>
                      <a:pt x="14221" y="215272"/>
                      <a:pt x="219043" y="116513"/>
                    </a:cubicBezTo>
                    <a:cubicBezTo>
                      <a:pt x="423865" y="17754"/>
                      <a:pt x="501457" y="0"/>
                      <a:pt x="501457" y="0"/>
                    </a:cubicBezTo>
                    <a:lnTo>
                      <a:pt x="505453" y="118982"/>
                    </a:lnTo>
                    <a:cubicBezTo>
                      <a:pt x="505453" y="118982"/>
                      <a:pt x="278070" y="177177"/>
                      <a:pt x="209373" y="201162"/>
                    </a:cubicBezTo>
                    <a:cubicBezTo>
                      <a:pt x="140676" y="225148"/>
                      <a:pt x="56966" y="248675"/>
                      <a:pt x="56966" y="248675"/>
                    </a:cubicBezTo>
                    <a:lnTo>
                      <a:pt x="0" y="248675"/>
                    </a:lnTo>
                    <a:close/>
                  </a:path>
                </a:pathLst>
              </a:custGeom>
              <a:gradFill>
                <a:gsLst>
                  <a:gs pos="60000">
                    <a:srgbClr val="BED0E6">
                      <a:alpha val="0"/>
                    </a:srgbClr>
                  </a:gs>
                  <a:gs pos="100000">
                    <a:srgbClr val="90AED5"/>
                  </a:gs>
                </a:gsLst>
                <a:lin ang="4200000" scaled="0"/>
              </a:gradFill>
              <a:ln w="6000" cap="flat">
                <a:noFill/>
              </a:ln>
            </p:spPr>
            <p:txBody>
              <a:bodyPr/>
              <a:lstStyle/>
              <a:p>
                <a:endParaRPr lang="en-US"/>
              </a:p>
            </p:txBody>
          </p:sp>
          <p:sp>
            <p:nvSpPr>
              <p:cNvPr id="558" name="Freeform: Shape 557">
                <a:extLst>
                  <a:ext uri="{FF2B5EF4-FFF2-40B4-BE49-F238E27FC236}">
                    <a16:creationId xmlns:a16="http://schemas.microsoft.com/office/drawing/2014/main" id="{24CE9795-8BA3-6EBF-7D03-F96916EAB786}"/>
                  </a:ext>
                </a:extLst>
              </p:cNvPr>
              <p:cNvSpPr/>
              <p:nvPr/>
            </p:nvSpPr>
            <p:spPr>
              <a:xfrm>
                <a:off x="3465677" y="897208"/>
                <a:ext cx="334431" cy="299464"/>
              </a:xfrm>
              <a:custGeom>
                <a:avLst/>
                <a:gdLst/>
                <a:ahLst/>
                <a:cxnLst/>
                <a:rect l="l" t="t" r="r" b="b"/>
                <a:pathLst>
                  <a:path w="334431" h="299464" stroke="0">
                    <a:moveTo>
                      <a:pt x="299052" y="5900"/>
                    </a:moveTo>
                    <a:cubicBezTo>
                      <a:pt x="299052" y="5900"/>
                      <a:pt x="137004" y="123907"/>
                      <a:pt x="78078" y="199136"/>
                    </a:cubicBezTo>
                    <a:cubicBezTo>
                      <a:pt x="19151" y="274365"/>
                      <a:pt x="0" y="299464"/>
                      <a:pt x="0" y="299464"/>
                    </a:cubicBezTo>
                    <a:lnTo>
                      <a:pt x="181199" y="299464"/>
                    </a:lnTo>
                    <a:cubicBezTo>
                      <a:pt x="181199" y="299464"/>
                      <a:pt x="218028" y="162259"/>
                      <a:pt x="268116" y="91455"/>
                    </a:cubicBezTo>
                    <a:cubicBezTo>
                      <a:pt x="318203" y="20651"/>
                      <a:pt x="334431" y="0"/>
                      <a:pt x="334431" y="0"/>
                    </a:cubicBezTo>
                    <a:lnTo>
                      <a:pt x="299052" y="5900"/>
                    </a:lnTo>
                    <a:close/>
                  </a:path>
                  <a:path w="334431" h="299464" fill="none">
                    <a:moveTo>
                      <a:pt x="299052" y="5900"/>
                    </a:moveTo>
                    <a:cubicBezTo>
                      <a:pt x="299052" y="5900"/>
                      <a:pt x="137004" y="123907"/>
                      <a:pt x="78078" y="199136"/>
                    </a:cubicBezTo>
                    <a:cubicBezTo>
                      <a:pt x="19151" y="274365"/>
                      <a:pt x="0" y="299464"/>
                      <a:pt x="0" y="299464"/>
                    </a:cubicBezTo>
                    <a:lnTo>
                      <a:pt x="181199" y="299464"/>
                    </a:lnTo>
                    <a:cubicBezTo>
                      <a:pt x="181199" y="299464"/>
                      <a:pt x="218028" y="162259"/>
                      <a:pt x="268116" y="91455"/>
                    </a:cubicBezTo>
                    <a:cubicBezTo>
                      <a:pt x="318203" y="20651"/>
                      <a:pt x="334431" y="0"/>
                      <a:pt x="334431" y="0"/>
                    </a:cubicBezTo>
                    <a:lnTo>
                      <a:pt x="299052" y="5900"/>
                    </a:lnTo>
                    <a:close/>
                  </a:path>
                </a:pathLst>
              </a:custGeom>
              <a:gradFill>
                <a:gsLst>
                  <a:gs pos="40000">
                    <a:srgbClr val="BED0E6">
                      <a:alpha val="0"/>
                    </a:srgbClr>
                  </a:gs>
                  <a:gs pos="100000">
                    <a:srgbClr val="90AED5"/>
                  </a:gs>
                </a:gsLst>
                <a:lin ang="12600000" scaled="0"/>
              </a:gradFill>
              <a:ln w="6000" cap="flat">
                <a:noFill/>
              </a:ln>
            </p:spPr>
            <p:txBody>
              <a:bodyPr/>
              <a:lstStyle/>
              <a:p>
                <a:endParaRPr lang="en-US"/>
              </a:p>
            </p:txBody>
          </p:sp>
        </p:grpSp>
        <p:grpSp>
          <p:nvGrpSpPr>
            <p:cNvPr id="561" name="Desktop PC 2">
              <a:extLst>
                <a:ext uri="{FF2B5EF4-FFF2-40B4-BE49-F238E27FC236}">
                  <a16:creationId xmlns:a16="http://schemas.microsoft.com/office/drawing/2014/main" id="{4AE32B0B-49E3-C28E-CF9A-E91F39CA6E0F}"/>
                </a:ext>
              </a:extLst>
            </p:cNvPr>
            <p:cNvGrpSpPr/>
            <p:nvPr/>
          </p:nvGrpSpPr>
          <p:grpSpPr>
            <a:xfrm>
              <a:off x="12127817" y="3393281"/>
              <a:ext cx="935990" cy="563880"/>
              <a:chOff x="2971624" y="2777994"/>
              <a:chExt cx="936169" cy="564006"/>
            </a:xfrm>
          </p:grpSpPr>
          <p:grpSp>
            <p:nvGrpSpPr>
              <p:cNvPr id="562" name="Group 561">
                <a:extLst>
                  <a:ext uri="{FF2B5EF4-FFF2-40B4-BE49-F238E27FC236}">
                    <a16:creationId xmlns:a16="http://schemas.microsoft.com/office/drawing/2014/main" id="{9AE1505B-7C76-FF7C-5EB6-2B2223979858}"/>
                  </a:ext>
                </a:extLst>
              </p:cNvPr>
              <p:cNvGrpSpPr/>
              <p:nvPr/>
            </p:nvGrpSpPr>
            <p:grpSpPr>
              <a:xfrm>
                <a:off x="2971624" y="2806279"/>
                <a:ext cx="230347" cy="509196"/>
                <a:chOff x="2971624" y="2806279"/>
                <a:chExt cx="230347" cy="509196"/>
              </a:xfrm>
            </p:grpSpPr>
            <p:sp>
              <p:nvSpPr>
                <p:cNvPr id="825" name="Freeform: Shape 824">
                  <a:extLst>
                    <a:ext uri="{FF2B5EF4-FFF2-40B4-BE49-F238E27FC236}">
                      <a16:creationId xmlns:a16="http://schemas.microsoft.com/office/drawing/2014/main" id="{B131E94A-7143-B35D-8FAF-2152F8608142}"/>
                    </a:ext>
                  </a:extLst>
                </p:cNvPr>
                <p:cNvSpPr/>
                <p:nvPr/>
              </p:nvSpPr>
              <p:spPr>
                <a:xfrm>
                  <a:off x="2971625" y="2806279"/>
                  <a:ext cx="230347" cy="509196"/>
                </a:xfrm>
                <a:custGeom>
                  <a:avLst/>
                  <a:gdLst/>
                  <a:ahLst/>
                  <a:cxnLst/>
                  <a:rect l="l" t="t" r="r" b="b"/>
                  <a:pathLst>
                    <a:path w="230347" h="509196" stroke="0">
                      <a:moveTo>
                        <a:pt x="2198" y="0"/>
                      </a:moveTo>
                      <a:lnTo>
                        <a:pt x="228119" y="0"/>
                      </a:lnTo>
                      <a:cubicBezTo>
                        <a:pt x="229333" y="0"/>
                        <a:pt x="230347" y="1077"/>
                        <a:pt x="230347" y="2405"/>
                      </a:cubicBezTo>
                      <a:lnTo>
                        <a:pt x="230347" y="506758"/>
                      </a:lnTo>
                      <a:cubicBezTo>
                        <a:pt x="230347" y="508087"/>
                        <a:pt x="229333" y="509196"/>
                        <a:pt x="228119" y="509196"/>
                      </a:cubicBezTo>
                      <a:lnTo>
                        <a:pt x="2198" y="509196"/>
                      </a:lnTo>
                      <a:cubicBezTo>
                        <a:pt x="984" y="509196"/>
                        <a:pt x="0" y="508087"/>
                        <a:pt x="0" y="506758"/>
                      </a:cubicBezTo>
                      <a:lnTo>
                        <a:pt x="0" y="2405"/>
                      </a:lnTo>
                      <a:cubicBezTo>
                        <a:pt x="0" y="1077"/>
                        <a:pt x="984" y="0"/>
                        <a:pt x="2198" y="0"/>
                      </a:cubicBezTo>
                      <a:close/>
                    </a:path>
                    <a:path w="230347" h="509196" fill="none">
                      <a:moveTo>
                        <a:pt x="2198" y="0"/>
                      </a:moveTo>
                      <a:lnTo>
                        <a:pt x="228119" y="0"/>
                      </a:lnTo>
                      <a:cubicBezTo>
                        <a:pt x="229333" y="0"/>
                        <a:pt x="230347" y="1077"/>
                        <a:pt x="230347" y="2405"/>
                      </a:cubicBezTo>
                      <a:lnTo>
                        <a:pt x="230347" y="506758"/>
                      </a:lnTo>
                      <a:cubicBezTo>
                        <a:pt x="230347" y="508087"/>
                        <a:pt x="229333" y="509196"/>
                        <a:pt x="228119" y="509196"/>
                      </a:cubicBezTo>
                      <a:lnTo>
                        <a:pt x="2198" y="509196"/>
                      </a:lnTo>
                      <a:cubicBezTo>
                        <a:pt x="984" y="509196"/>
                        <a:pt x="0" y="508087"/>
                        <a:pt x="0" y="506758"/>
                      </a:cubicBezTo>
                      <a:lnTo>
                        <a:pt x="0" y="2405"/>
                      </a:lnTo>
                      <a:cubicBezTo>
                        <a:pt x="0" y="1077"/>
                        <a:pt x="984" y="0"/>
                        <a:pt x="2198" y="0"/>
                      </a:cubicBezTo>
                      <a:close/>
                    </a:path>
                  </a:pathLst>
                </a:custGeom>
                <a:gradFill>
                  <a:gsLst>
                    <a:gs pos="0">
                      <a:srgbClr val="4A4A4A"/>
                    </a:gs>
                    <a:gs pos="100000">
                      <a:srgbClr val="2A2A2A"/>
                    </a:gs>
                  </a:gsLst>
                  <a:lin ang="5400000" scaled="0"/>
                </a:gradFill>
                <a:ln w="6000" cap="flat">
                  <a:solidFill>
                    <a:srgbClr val="000000"/>
                  </a:solidFill>
                </a:ln>
              </p:spPr>
              <p:txBody>
                <a:bodyPr/>
                <a:lstStyle/>
                <a:p>
                  <a:endParaRPr lang="en-US"/>
                </a:p>
              </p:txBody>
            </p:sp>
            <p:sp>
              <p:nvSpPr>
                <p:cNvPr id="826" name="Freeform: Shape 825">
                  <a:extLst>
                    <a:ext uri="{FF2B5EF4-FFF2-40B4-BE49-F238E27FC236}">
                      <a16:creationId xmlns:a16="http://schemas.microsoft.com/office/drawing/2014/main" id="{2A8395C0-FBB5-AFBA-8725-1D53E1DAB43C}"/>
                    </a:ext>
                  </a:extLst>
                </p:cNvPr>
                <p:cNvSpPr/>
                <p:nvPr/>
              </p:nvSpPr>
              <p:spPr>
                <a:xfrm>
                  <a:off x="2987207" y="2821555"/>
                  <a:ext cx="101353" cy="305518"/>
                </a:xfrm>
                <a:custGeom>
                  <a:avLst/>
                  <a:gdLst/>
                  <a:ahLst/>
                  <a:cxnLst/>
                  <a:rect l="l" t="t" r="r" b="b"/>
                  <a:pathLst>
                    <a:path w="101353" h="305518" stroke="0">
                      <a:moveTo>
                        <a:pt x="2410" y="0"/>
                      </a:moveTo>
                      <a:lnTo>
                        <a:pt x="98942" y="0"/>
                      </a:lnTo>
                      <a:cubicBezTo>
                        <a:pt x="100273" y="0"/>
                        <a:pt x="101353" y="1073"/>
                        <a:pt x="101353" y="2455"/>
                      </a:cubicBezTo>
                      <a:lnTo>
                        <a:pt x="101353" y="303015"/>
                      </a:lnTo>
                      <a:cubicBezTo>
                        <a:pt x="101353" y="304397"/>
                        <a:pt x="100273" y="305518"/>
                        <a:pt x="98942" y="305518"/>
                      </a:cubicBezTo>
                      <a:lnTo>
                        <a:pt x="2410" y="305518"/>
                      </a:lnTo>
                      <a:cubicBezTo>
                        <a:pt x="1079" y="305518"/>
                        <a:pt x="0" y="304397"/>
                        <a:pt x="0" y="303015"/>
                      </a:cubicBezTo>
                      <a:lnTo>
                        <a:pt x="0" y="2455"/>
                      </a:lnTo>
                      <a:cubicBezTo>
                        <a:pt x="0" y="1073"/>
                        <a:pt x="1079" y="0"/>
                        <a:pt x="2410" y="0"/>
                      </a:cubicBezTo>
                      <a:close/>
                    </a:path>
                    <a:path w="101353" h="305518" fill="none">
                      <a:moveTo>
                        <a:pt x="2410" y="0"/>
                      </a:moveTo>
                      <a:lnTo>
                        <a:pt x="98942" y="0"/>
                      </a:lnTo>
                      <a:cubicBezTo>
                        <a:pt x="100273" y="0"/>
                        <a:pt x="101353" y="1073"/>
                        <a:pt x="101353" y="2455"/>
                      </a:cubicBezTo>
                      <a:lnTo>
                        <a:pt x="101353" y="303015"/>
                      </a:lnTo>
                      <a:cubicBezTo>
                        <a:pt x="101353" y="304397"/>
                        <a:pt x="100273" y="305518"/>
                        <a:pt x="98942" y="305518"/>
                      </a:cubicBezTo>
                      <a:lnTo>
                        <a:pt x="2410" y="305518"/>
                      </a:lnTo>
                      <a:cubicBezTo>
                        <a:pt x="1079" y="305518"/>
                        <a:pt x="0" y="304397"/>
                        <a:pt x="0" y="303015"/>
                      </a:cubicBezTo>
                      <a:lnTo>
                        <a:pt x="0" y="2455"/>
                      </a:lnTo>
                      <a:cubicBezTo>
                        <a:pt x="0" y="1073"/>
                        <a:pt x="1079" y="0"/>
                        <a:pt x="2410" y="0"/>
                      </a:cubicBezTo>
                      <a:close/>
                    </a:path>
                  </a:pathLst>
                </a:custGeom>
                <a:gradFill>
                  <a:gsLst>
                    <a:gs pos="0">
                      <a:srgbClr val="272727"/>
                    </a:gs>
                    <a:gs pos="79000">
                      <a:srgbClr val="373737"/>
                    </a:gs>
                    <a:gs pos="100000">
                      <a:srgbClr val="1D1D1D"/>
                    </a:gs>
                  </a:gsLst>
                  <a:lin ang="10800000" scaled="0"/>
                </a:gradFill>
                <a:ln w="6000" cap="flat">
                  <a:solidFill>
                    <a:srgbClr val="7E7E7E"/>
                  </a:solidFill>
                </a:ln>
              </p:spPr>
              <p:txBody>
                <a:bodyPr/>
                <a:lstStyle/>
                <a:p>
                  <a:endParaRPr lang="en-US"/>
                </a:p>
              </p:txBody>
            </p:sp>
            <p:sp>
              <p:nvSpPr>
                <p:cNvPr id="827" name="Freeform: Shape 826">
                  <a:extLst>
                    <a:ext uri="{FF2B5EF4-FFF2-40B4-BE49-F238E27FC236}">
                      <a16:creationId xmlns:a16="http://schemas.microsoft.com/office/drawing/2014/main" id="{A190920F-4D8E-5A24-9993-A5C165B35236}"/>
                    </a:ext>
                  </a:extLst>
                </p:cNvPr>
                <p:cNvSpPr/>
                <p:nvPr/>
              </p:nvSpPr>
              <p:spPr>
                <a:xfrm>
                  <a:off x="2987207" y="3127072"/>
                  <a:ext cx="101353" cy="173126"/>
                </a:xfrm>
                <a:custGeom>
                  <a:avLst/>
                  <a:gdLst/>
                  <a:ahLst/>
                  <a:cxnLst/>
                  <a:rect l="l" t="t" r="r" b="b"/>
                  <a:pathLst>
                    <a:path w="101353" h="173126" stroke="0">
                      <a:moveTo>
                        <a:pt x="2391" y="0"/>
                      </a:moveTo>
                      <a:lnTo>
                        <a:pt x="98962" y="0"/>
                      </a:lnTo>
                      <a:cubicBezTo>
                        <a:pt x="100282" y="0"/>
                        <a:pt x="101353" y="1247"/>
                        <a:pt x="101353" y="2784"/>
                      </a:cubicBezTo>
                      <a:lnTo>
                        <a:pt x="101353" y="170323"/>
                      </a:lnTo>
                      <a:cubicBezTo>
                        <a:pt x="101353" y="171861"/>
                        <a:pt x="100282" y="173126"/>
                        <a:pt x="98962" y="173126"/>
                      </a:cubicBezTo>
                      <a:lnTo>
                        <a:pt x="2391" y="173126"/>
                      </a:lnTo>
                      <a:cubicBezTo>
                        <a:pt x="1070" y="173126"/>
                        <a:pt x="0" y="171861"/>
                        <a:pt x="0" y="170323"/>
                      </a:cubicBezTo>
                      <a:lnTo>
                        <a:pt x="0" y="2784"/>
                      </a:lnTo>
                      <a:cubicBezTo>
                        <a:pt x="0" y="1247"/>
                        <a:pt x="1070" y="0"/>
                        <a:pt x="2391" y="0"/>
                      </a:cubicBezTo>
                      <a:close/>
                    </a:path>
                    <a:path w="101353" h="173126" fill="none">
                      <a:moveTo>
                        <a:pt x="2391" y="0"/>
                      </a:moveTo>
                      <a:lnTo>
                        <a:pt x="98962" y="0"/>
                      </a:lnTo>
                      <a:cubicBezTo>
                        <a:pt x="100282" y="0"/>
                        <a:pt x="101353" y="1247"/>
                        <a:pt x="101353" y="2784"/>
                      </a:cubicBezTo>
                      <a:lnTo>
                        <a:pt x="101353" y="170323"/>
                      </a:lnTo>
                      <a:cubicBezTo>
                        <a:pt x="101353" y="171861"/>
                        <a:pt x="100282" y="173126"/>
                        <a:pt x="98962" y="173126"/>
                      </a:cubicBezTo>
                      <a:lnTo>
                        <a:pt x="2391" y="173126"/>
                      </a:lnTo>
                      <a:cubicBezTo>
                        <a:pt x="1070" y="173126"/>
                        <a:pt x="0" y="171861"/>
                        <a:pt x="0" y="170323"/>
                      </a:cubicBezTo>
                      <a:lnTo>
                        <a:pt x="0" y="2784"/>
                      </a:lnTo>
                      <a:cubicBezTo>
                        <a:pt x="0" y="1247"/>
                        <a:pt x="1070" y="0"/>
                        <a:pt x="2391" y="0"/>
                      </a:cubicBezTo>
                      <a:close/>
                    </a:path>
                  </a:pathLst>
                </a:custGeom>
                <a:gradFill>
                  <a:gsLst>
                    <a:gs pos="0">
                      <a:srgbClr val="272727"/>
                    </a:gs>
                    <a:gs pos="83000">
                      <a:srgbClr val="383838"/>
                    </a:gs>
                    <a:gs pos="100000">
                      <a:srgbClr val="1D1D1D"/>
                    </a:gs>
                  </a:gsLst>
                  <a:lin ang="10800000" scaled="0"/>
                </a:gradFill>
                <a:ln w="6000" cap="flat">
                  <a:solidFill>
                    <a:srgbClr val="7E7E7E"/>
                  </a:solidFill>
                </a:ln>
              </p:spPr>
              <p:txBody>
                <a:bodyPr/>
                <a:lstStyle/>
                <a:p>
                  <a:endParaRPr lang="en-US"/>
                </a:p>
              </p:txBody>
            </p:sp>
            <p:sp>
              <p:nvSpPr>
                <p:cNvPr id="828" name="Freeform: Shape 827">
                  <a:extLst>
                    <a:ext uri="{FF2B5EF4-FFF2-40B4-BE49-F238E27FC236}">
                      <a16:creationId xmlns:a16="http://schemas.microsoft.com/office/drawing/2014/main" id="{16C3DCA6-D077-46F8-A9CA-06301ADF51CE}"/>
                    </a:ext>
                  </a:extLst>
                </p:cNvPr>
                <p:cNvSpPr/>
                <p:nvPr/>
              </p:nvSpPr>
              <p:spPr>
                <a:xfrm>
                  <a:off x="3087880" y="2821554"/>
                  <a:ext cx="96746" cy="478645"/>
                </a:xfrm>
                <a:custGeom>
                  <a:avLst/>
                  <a:gdLst/>
                  <a:ahLst/>
                  <a:cxnLst/>
                  <a:rect l="l" t="t" r="r" b="b"/>
                  <a:pathLst>
                    <a:path w="96746" h="478645" stroke="0">
                      <a:moveTo>
                        <a:pt x="2318" y="0"/>
                      </a:moveTo>
                      <a:lnTo>
                        <a:pt x="94428" y="0"/>
                      </a:lnTo>
                      <a:cubicBezTo>
                        <a:pt x="95708" y="0"/>
                        <a:pt x="96746" y="1152"/>
                        <a:pt x="96746" y="2573"/>
                      </a:cubicBezTo>
                      <a:lnTo>
                        <a:pt x="96746" y="476045"/>
                      </a:lnTo>
                      <a:cubicBezTo>
                        <a:pt x="96746" y="477466"/>
                        <a:pt x="95708" y="478645"/>
                        <a:pt x="94428" y="478645"/>
                      </a:cubicBezTo>
                      <a:lnTo>
                        <a:pt x="2318" y="478645"/>
                      </a:lnTo>
                      <a:cubicBezTo>
                        <a:pt x="1038" y="478645"/>
                        <a:pt x="0" y="477466"/>
                        <a:pt x="0" y="476045"/>
                      </a:cubicBezTo>
                      <a:lnTo>
                        <a:pt x="0" y="2573"/>
                      </a:lnTo>
                      <a:cubicBezTo>
                        <a:pt x="0" y="1152"/>
                        <a:pt x="1038" y="0"/>
                        <a:pt x="2318" y="0"/>
                      </a:cubicBezTo>
                      <a:close/>
                    </a:path>
                    <a:path w="96746" h="478645" fill="none">
                      <a:moveTo>
                        <a:pt x="2318" y="0"/>
                      </a:moveTo>
                      <a:lnTo>
                        <a:pt x="94428" y="0"/>
                      </a:lnTo>
                      <a:cubicBezTo>
                        <a:pt x="95708" y="0"/>
                        <a:pt x="96746" y="1152"/>
                        <a:pt x="96746" y="2573"/>
                      </a:cubicBezTo>
                      <a:lnTo>
                        <a:pt x="96746" y="476045"/>
                      </a:lnTo>
                      <a:cubicBezTo>
                        <a:pt x="96746" y="477466"/>
                        <a:pt x="95708" y="478645"/>
                        <a:pt x="94428" y="478645"/>
                      </a:cubicBezTo>
                      <a:lnTo>
                        <a:pt x="2318" y="478645"/>
                      </a:lnTo>
                      <a:cubicBezTo>
                        <a:pt x="1038" y="478645"/>
                        <a:pt x="0" y="477466"/>
                        <a:pt x="0" y="476045"/>
                      </a:cubicBezTo>
                      <a:lnTo>
                        <a:pt x="0" y="2573"/>
                      </a:lnTo>
                      <a:cubicBezTo>
                        <a:pt x="0" y="1152"/>
                        <a:pt x="1038" y="0"/>
                        <a:pt x="2318" y="0"/>
                      </a:cubicBezTo>
                      <a:close/>
                    </a:path>
                  </a:pathLst>
                </a:custGeom>
                <a:gradFill>
                  <a:gsLst>
                    <a:gs pos="0">
                      <a:srgbClr val="272727"/>
                    </a:gs>
                    <a:gs pos="13000">
                      <a:srgbClr val="373737"/>
                    </a:gs>
                    <a:gs pos="100000">
                      <a:srgbClr val="1D1D1D"/>
                    </a:gs>
                  </a:gsLst>
                  <a:lin ang="10800000" scaled="0"/>
                </a:gradFill>
                <a:ln w="6000" cap="flat">
                  <a:solidFill>
                    <a:srgbClr val="7E7E7E"/>
                  </a:solidFill>
                </a:ln>
              </p:spPr>
              <p:txBody>
                <a:bodyPr/>
                <a:lstStyle/>
                <a:p>
                  <a:endParaRPr lang="en-US"/>
                </a:p>
              </p:txBody>
            </p:sp>
            <p:sp>
              <p:nvSpPr>
                <p:cNvPr id="829" name="Freeform: Shape 828">
                  <a:extLst>
                    <a:ext uri="{FF2B5EF4-FFF2-40B4-BE49-F238E27FC236}">
                      <a16:creationId xmlns:a16="http://schemas.microsoft.com/office/drawing/2014/main" id="{DD1D0384-231F-DD38-1DAF-427256BFACF6}"/>
                    </a:ext>
                  </a:extLst>
                </p:cNvPr>
                <p:cNvSpPr/>
                <p:nvPr/>
              </p:nvSpPr>
              <p:spPr>
                <a:xfrm>
                  <a:off x="2973011" y="2806700"/>
                  <a:ext cx="147852" cy="508353"/>
                </a:xfrm>
                <a:custGeom>
                  <a:avLst/>
                  <a:gdLst/>
                  <a:ahLst/>
                  <a:cxnLst/>
                  <a:rect l="l" t="t" r="r" b="b"/>
                  <a:pathLst>
                    <a:path w="147852" h="508353" stroke="0">
                      <a:moveTo>
                        <a:pt x="0" y="0"/>
                      </a:moveTo>
                      <a:lnTo>
                        <a:pt x="147852" y="0"/>
                      </a:lnTo>
                      <a:lnTo>
                        <a:pt x="104378" y="508353"/>
                      </a:lnTo>
                      <a:lnTo>
                        <a:pt x="811" y="508353"/>
                      </a:lnTo>
                      <a:lnTo>
                        <a:pt x="0" y="0"/>
                      </a:lnTo>
                      <a:close/>
                    </a:path>
                    <a:path w="147852" h="508353" fill="none">
                      <a:moveTo>
                        <a:pt x="0" y="0"/>
                      </a:moveTo>
                      <a:lnTo>
                        <a:pt x="147852" y="0"/>
                      </a:lnTo>
                      <a:lnTo>
                        <a:pt x="104378" y="508353"/>
                      </a:lnTo>
                      <a:lnTo>
                        <a:pt x="811" y="508353"/>
                      </a:lnTo>
                      <a:lnTo>
                        <a:pt x="0" y="0"/>
                      </a:lnTo>
                      <a:close/>
                    </a:path>
                  </a:pathLst>
                </a:custGeom>
                <a:gradFill>
                  <a:gsLst>
                    <a:gs pos="0">
                      <a:srgbClr val="FFFFFF">
                        <a:alpha val="25000"/>
                      </a:srgbClr>
                    </a:gs>
                    <a:gs pos="44000">
                      <a:srgbClr val="686868">
                        <a:alpha val="0"/>
                      </a:srgbClr>
                    </a:gs>
                  </a:gsLst>
                  <a:lin ang="11100000" scaled="0"/>
                </a:gradFill>
                <a:ln w="6000" cap="flat">
                  <a:noFill/>
                </a:ln>
              </p:spPr>
              <p:txBody>
                <a:bodyPr/>
                <a:lstStyle/>
                <a:p>
                  <a:endParaRPr lang="en-US"/>
                </a:p>
              </p:txBody>
            </p:sp>
            <p:grpSp>
              <p:nvGrpSpPr>
                <p:cNvPr id="830" name="Group 829">
                  <a:extLst>
                    <a:ext uri="{FF2B5EF4-FFF2-40B4-BE49-F238E27FC236}">
                      <a16:creationId xmlns:a16="http://schemas.microsoft.com/office/drawing/2014/main" id="{3B59A63C-E4D4-9148-D747-A95D8D426F51}"/>
                    </a:ext>
                  </a:extLst>
                </p:cNvPr>
                <p:cNvGrpSpPr/>
                <p:nvPr/>
              </p:nvGrpSpPr>
              <p:grpSpPr>
                <a:xfrm>
                  <a:off x="3123195" y="3118032"/>
                  <a:ext cx="36752" cy="36752"/>
                  <a:chOff x="3123195" y="3118032"/>
                  <a:chExt cx="36752" cy="36752"/>
                </a:xfrm>
              </p:grpSpPr>
              <p:sp>
                <p:nvSpPr>
                  <p:cNvPr id="831" name="Freeform: Shape 830">
                    <a:extLst>
                      <a:ext uri="{FF2B5EF4-FFF2-40B4-BE49-F238E27FC236}">
                        <a16:creationId xmlns:a16="http://schemas.microsoft.com/office/drawing/2014/main" id="{64673883-F0DF-FEC5-51D8-E8C669626C27}"/>
                      </a:ext>
                    </a:extLst>
                  </p:cNvPr>
                  <p:cNvSpPr/>
                  <p:nvPr/>
                </p:nvSpPr>
                <p:spPr>
                  <a:xfrm>
                    <a:off x="3123195" y="3118032"/>
                    <a:ext cx="36752" cy="36752"/>
                  </a:xfrm>
                  <a:custGeom>
                    <a:avLst/>
                    <a:gdLst/>
                    <a:ahLst/>
                    <a:cxnLst/>
                    <a:rect l="l" t="t" r="r" b="b"/>
                    <a:pathLst>
                      <a:path w="36752" h="36752" stroke="0">
                        <a:moveTo>
                          <a:pt x="0" y="18376"/>
                        </a:moveTo>
                        <a:cubicBezTo>
                          <a:pt x="0" y="8197"/>
                          <a:pt x="8197" y="0"/>
                          <a:pt x="18376" y="0"/>
                        </a:cubicBezTo>
                        <a:cubicBezTo>
                          <a:pt x="28504" y="0"/>
                          <a:pt x="36752" y="8197"/>
                          <a:pt x="36752" y="18376"/>
                        </a:cubicBezTo>
                        <a:cubicBezTo>
                          <a:pt x="36752" y="28504"/>
                          <a:pt x="28504" y="36752"/>
                          <a:pt x="18376" y="36752"/>
                        </a:cubicBezTo>
                        <a:cubicBezTo>
                          <a:pt x="8197" y="36752"/>
                          <a:pt x="0" y="28504"/>
                          <a:pt x="0" y="18376"/>
                        </a:cubicBezTo>
                        <a:close/>
                      </a:path>
                      <a:path w="36752" h="36752" fill="none">
                        <a:moveTo>
                          <a:pt x="0" y="18376"/>
                        </a:moveTo>
                        <a:cubicBezTo>
                          <a:pt x="0" y="8197"/>
                          <a:pt x="8197" y="0"/>
                          <a:pt x="18376" y="0"/>
                        </a:cubicBezTo>
                        <a:cubicBezTo>
                          <a:pt x="28504" y="0"/>
                          <a:pt x="36752" y="8197"/>
                          <a:pt x="36752" y="18376"/>
                        </a:cubicBezTo>
                        <a:cubicBezTo>
                          <a:pt x="36752" y="28504"/>
                          <a:pt x="28504" y="36752"/>
                          <a:pt x="18376" y="36752"/>
                        </a:cubicBezTo>
                        <a:cubicBezTo>
                          <a:pt x="8197" y="36752"/>
                          <a:pt x="0" y="28504"/>
                          <a:pt x="0" y="18376"/>
                        </a:cubicBezTo>
                        <a:close/>
                      </a:path>
                    </a:pathLst>
                  </a:custGeom>
                  <a:gradFill>
                    <a:gsLst>
                      <a:gs pos="0">
                        <a:srgbClr val="404040"/>
                      </a:gs>
                      <a:gs pos="50000">
                        <a:srgbClr val="D8D8D8"/>
                      </a:gs>
                      <a:gs pos="100000">
                        <a:srgbClr val="404040"/>
                      </a:gs>
                    </a:gsLst>
                    <a:path path="circle">
                      <a:fillToRect l="100000" t="100000"/>
                    </a:path>
                  </a:gradFill>
                  <a:ln w="6000" cap="flat">
                    <a:solidFill>
                      <a:srgbClr val="000000"/>
                    </a:solidFill>
                  </a:ln>
                </p:spPr>
                <p:txBody>
                  <a:bodyPr/>
                  <a:lstStyle/>
                  <a:p>
                    <a:endParaRPr lang="en-US"/>
                  </a:p>
                </p:txBody>
              </p:sp>
              <p:sp>
                <p:nvSpPr>
                  <p:cNvPr id="832" name="Freeform: Shape 831">
                    <a:extLst>
                      <a:ext uri="{FF2B5EF4-FFF2-40B4-BE49-F238E27FC236}">
                        <a16:creationId xmlns:a16="http://schemas.microsoft.com/office/drawing/2014/main" id="{2BC2B5FE-D8D8-BE6E-D424-100BDFE58119}"/>
                      </a:ext>
                    </a:extLst>
                  </p:cNvPr>
                  <p:cNvSpPr/>
                  <p:nvPr/>
                </p:nvSpPr>
                <p:spPr>
                  <a:xfrm>
                    <a:off x="3127301" y="3122138"/>
                    <a:ext cx="28540" cy="28540"/>
                  </a:xfrm>
                  <a:custGeom>
                    <a:avLst/>
                    <a:gdLst/>
                    <a:ahLst/>
                    <a:cxnLst/>
                    <a:rect l="l" t="t" r="r" b="b"/>
                    <a:pathLst>
                      <a:path w="28540" h="28540" stroke="0">
                        <a:moveTo>
                          <a:pt x="0" y="14270"/>
                        </a:moveTo>
                        <a:cubicBezTo>
                          <a:pt x="0" y="6366"/>
                          <a:pt x="6366" y="0"/>
                          <a:pt x="14270" y="0"/>
                        </a:cubicBezTo>
                        <a:cubicBezTo>
                          <a:pt x="22135" y="0"/>
                          <a:pt x="28540" y="6366"/>
                          <a:pt x="28540" y="14270"/>
                        </a:cubicBezTo>
                        <a:cubicBezTo>
                          <a:pt x="28540" y="22135"/>
                          <a:pt x="22135" y="28540"/>
                          <a:pt x="14270" y="28540"/>
                        </a:cubicBezTo>
                        <a:cubicBezTo>
                          <a:pt x="6366" y="28540"/>
                          <a:pt x="0" y="22135"/>
                          <a:pt x="0" y="14270"/>
                        </a:cubicBezTo>
                        <a:close/>
                      </a:path>
                      <a:path w="28540" h="28540" fill="none">
                        <a:moveTo>
                          <a:pt x="0" y="14270"/>
                        </a:moveTo>
                        <a:cubicBezTo>
                          <a:pt x="0" y="6366"/>
                          <a:pt x="6366" y="0"/>
                          <a:pt x="14270" y="0"/>
                        </a:cubicBezTo>
                        <a:cubicBezTo>
                          <a:pt x="22135" y="0"/>
                          <a:pt x="28540" y="6366"/>
                          <a:pt x="28540" y="14270"/>
                        </a:cubicBezTo>
                        <a:cubicBezTo>
                          <a:pt x="28540" y="22135"/>
                          <a:pt x="22135" y="28540"/>
                          <a:pt x="14270" y="28540"/>
                        </a:cubicBezTo>
                        <a:cubicBezTo>
                          <a:pt x="6366" y="28540"/>
                          <a:pt x="0" y="22135"/>
                          <a:pt x="0" y="14270"/>
                        </a:cubicBezTo>
                        <a:close/>
                      </a:path>
                    </a:pathLst>
                  </a:custGeom>
                  <a:gradFill>
                    <a:gsLst>
                      <a:gs pos="0">
                        <a:srgbClr val="000000"/>
                      </a:gs>
                      <a:gs pos="100000">
                        <a:srgbClr val="000000"/>
                      </a:gs>
                    </a:gsLst>
                    <a:lin ang="5400000" scaled="0"/>
                  </a:gradFill>
                  <a:ln w="6000" cap="flat">
                    <a:noFill/>
                  </a:ln>
                </p:spPr>
                <p:txBody>
                  <a:bodyPr/>
                  <a:lstStyle/>
                  <a:p>
                    <a:endParaRPr lang="en-US"/>
                  </a:p>
                </p:txBody>
              </p:sp>
              <p:sp>
                <p:nvSpPr>
                  <p:cNvPr id="833" name="Freeform: Shape 832">
                    <a:extLst>
                      <a:ext uri="{FF2B5EF4-FFF2-40B4-BE49-F238E27FC236}">
                        <a16:creationId xmlns:a16="http://schemas.microsoft.com/office/drawing/2014/main" id="{D101B339-5A0B-D69A-0148-964076E7B78F}"/>
                      </a:ext>
                    </a:extLst>
                  </p:cNvPr>
                  <p:cNvSpPr/>
                  <p:nvPr/>
                </p:nvSpPr>
                <p:spPr>
                  <a:xfrm>
                    <a:off x="3127301" y="3122138"/>
                    <a:ext cx="28540" cy="28540"/>
                  </a:xfrm>
                  <a:custGeom>
                    <a:avLst/>
                    <a:gdLst/>
                    <a:ahLst/>
                    <a:cxnLst/>
                    <a:rect l="l" t="t" r="r" b="b"/>
                    <a:pathLst>
                      <a:path w="28540" h="28540" stroke="0">
                        <a:moveTo>
                          <a:pt x="0" y="14270"/>
                        </a:moveTo>
                        <a:cubicBezTo>
                          <a:pt x="0" y="6366"/>
                          <a:pt x="6366" y="0"/>
                          <a:pt x="14270" y="0"/>
                        </a:cubicBezTo>
                        <a:cubicBezTo>
                          <a:pt x="22135" y="0"/>
                          <a:pt x="28540" y="6366"/>
                          <a:pt x="28540" y="14270"/>
                        </a:cubicBezTo>
                        <a:cubicBezTo>
                          <a:pt x="28540" y="22135"/>
                          <a:pt x="22135" y="28540"/>
                          <a:pt x="14270" y="28540"/>
                        </a:cubicBezTo>
                        <a:cubicBezTo>
                          <a:pt x="6366" y="28540"/>
                          <a:pt x="0" y="22135"/>
                          <a:pt x="0" y="14270"/>
                        </a:cubicBezTo>
                        <a:close/>
                      </a:path>
                      <a:path w="28540" h="28540" fill="none">
                        <a:moveTo>
                          <a:pt x="0" y="14270"/>
                        </a:moveTo>
                        <a:cubicBezTo>
                          <a:pt x="0" y="6366"/>
                          <a:pt x="6366" y="0"/>
                          <a:pt x="14270" y="0"/>
                        </a:cubicBezTo>
                        <a:cubicBezTo>
                          <a:pt x="22135" y="0"/>
                          <a:pt x="28540" y="6366"/>
                          <a:pt x="28540" y="14270"/>
                        </a:cubicBezTo>
                        <a:cubicBezTo>
                          <a:pt x="28540" y="22135"/>
                          <a:pt x="22135" y="28540"/>
                          <a:pt x="14270" y="28540"/>
                        </a:cubicBezTo>
                        <a:cubicBezTo>
                          <a:pt x="6366" y="28540"/>
                          <a:pt x="0" y="22135"/>
                          <a:pt x="0" y="14270"/>
                        </a:cubicBezTo>
                        <a:close/>
                      </a:path>
                    </a:pathLst>
                  </a:custGeom>
                  <a:gradFill>
                    <a:gsLst>
                      <a:gs pos="9000">
                        <a:srgbClr val="FFFFFF">
                          <a:alpha val="39000"/>
                        </a:srgbClr>
                      </a:gs>
                      <a:gs pos="36000">
                        <a:srgbClr val="FFFFFF">
                          <a:alpha val="0"/>
                        </a:srgbClr>
                      </a:gs>
                    </a:gsLst>
                    <a:lin ang="5400000" scaled="0"/>
                  </a:gradFill>
                  <a:ln w="6000" cap="flat">
                    <a:noFill/>
                  </a:ln>
                </p:spPr>
                <p:txBody>
                  <a:bodyPr/>
                  <a:lstStyle/>
                  <a:p>
                    <a:endParaRPr lang="en-US"/>
                  </a:p>
                </p:txBody>
              </p:sp>
              <p:grpSp>
                <p:nvGrpSpPr>
                  <p:cNvPr id="834" name="Group 833">
                    <a:extLst>
                      <a:ext uri="{FF2B5EF4-FFF2-40B4-BE49-F238E27FC236}">
                        <a16:creationId xmlns:a16="http://schemas.microsoft.com/office/drawing/2014/main" id="{FDE8B63F-96D8-C7B2-24FC-49883CE88E4E}"/>
                      </a:ext>
                    </a:extLst>
                  </p:cNvPr>
                  <p:cNvGrpSpPr/>
                  <p:nvPr/>
                </p:nvGrpSpPr>
                <p:grpSpPr>
                  <a:xfrm>
                    <a:off x="3135008" y="3126980"/>
                    <a:ext cx="13127" cy="16217"/>
                    <a:chOff x="3135008" y="3126980"/>
                    <a:chExt cx="13127" cy="16217"/>
                  </a:xfrm>
                </p:grpSpPr>
                <p:sp>
                  <p:nvSpPr>
                    <p:cNvPr id="835" name="Freeform: Shape 834">
                      <a:extLst>
                        <a:ext uri="{FF2B5EF4-FFF2-40B4-BE49-F238E27FC236}">
                          <a16:creationId xmlns:a16="http://schemas.microsoft.com/office/drawing/2014/main" id="{4190F583-0529-B58C-2F23-5AB7219AD03A}"/>
                        </a:ext>
                      </a:extLst>
                    </p:cNvPr>
                    <p:cNvSpPr/>
                    <p:nvPr/>
                  </p:nvSpPr>
                  <p:spPr>
                    <a:xfrm>
                      <a:off x="3140496" y="3126980"/>
                      <a:ext cx="6000" cy="9225"/>
                    </a:xfrm>
                    <a:custGeom>
                      <a:avLst/>
                      <a:gdLst/>
                      <a:ahLst/>
                      <a:cxnLst/>
                      <a:rect l="l" t="t" r="r" b="b"/>
                      <a:pathLst>
                        <a:path w="6000" h="9225" stroke="0">
                          <a:moveTo>
                            <a:pt x="1057" y="0"/>
                          </a:moveTo>
                          <a:cubicBezTo>
                            <a:pt x="1641" y="0"/>
                            <a:pt x="2114" y="0"/>
                            <a:pt x="2114" y="1057"/>
                          </a:cubicBezTo>
                          <a:lnTo>
                            <a:pt x="2114" y="8168"/>
                          </a:lnTo>
                          <a:cubicBezTo>
                            <a:pt x="2114" y="8752"/>
                            <a:pt x="1641" y="9225"/>
                            <a:pt x="1057" y="9225"/>
                          </a:cubicBezTo>
                          <a:cubicBezTo>
                            <a:pt x="0" y="9225"/>
                            <a:pt x="0" y="8752"/>
                            <a:pt x="0" y="8168"/>
                          </a:cubicBezTo>
                          <a:lnTo>
                            <a:pt x="0" y="1057"/>
                          </a:lnTo>
                          <a:cubicBezTo>
                            <a:pt x="0" y="0"/>
                            <a:pt x="0" y="0"/>
                            <a:pt x="1057" y="0"/>
                          </a:cubicBezTo>
                          <a:close/>
                        </a:path>
                        <a:path w="6000" h="9225" fill="none">
                          <a:moveTo>
                            <a:pt x="1057" y="0"/>
                          </a:moveTo>
                          <a:cubicBezTo>
                            <a:pt x="1641" y="0"/>
                            <a:pt x="2114" y="0"/>
                            <a:pt x="2114" y="1057"/>
                          </a:cubicBezTo>
                          <a:lnTo>
                            <a:pt x="2114" y="8168"/>
                          </a:lnTo>
                          <a:cubicBezTo>
                            <a:pt x="2114" y="8752"/>
                            <a:pt x="1641" y="9225"/>
                            <a:pt x="1057" y="9225"/>
                          </a:cubicBezTo>
                          <a:cubicBezTo>
                            <a:pt x="0" y="9225"/>
                            <a:pt x="0" y="8752"/>
                            <a:pt x="0" y="8168"/>
                          </a:cubicBezTo>
                          <a:lnTo>
                            <a:pt x="0" y="1057"/>
                          </a:lnTo>
                          <a:cubicBezTo>
                            <a:pt x="0" y="0"/>
                            <a:pt x="0" y="0"/>
                            <a:pt x="1057" y="0"/>
                          </a:cubicBezTo>
                          <a:close/>
                        </a:path>
                      </a:pathLst>
                    </a:custGeom>
                    <a:solidFill>
                      <a:srgbClr val="FF4500"/>
                    </a:solidFill>
                    <a:ln w="6000" cap="flat">
                      <a:noFill/>
                    </a:ln>
                  </p:spPr>
                  <p:txBody>
                    <a:bodyPr/>
                    <a:lstStyle/>
                    <a:p>
                      <a:endParaRPr lang="en-US"/>
                    </a:p>
                  </p:txBody>
                </p:sp>
                <p:sp>
                  <p:nvSpPr>
                    <p:cNvPr id="836" name="Freeform: Shape 835">
                      <a:extLst>
                        <a:ext uri="{FF2B5EF4-FFF2-40B4-BE49-F238E27FC236}">
                          <a16:creationId xmlns:a16="http://schemas.microsoft.com/office/drawing/2014/main" id="{7B4718BF-0CE1-C62F-1B18-259A59F71C66}"/>
                        </a:ext>
                      </a:extLst>
                    </p:cNvPr>
                    <p:cNvSpPr/>
                    <p:nvPr/>
                  </p:nvSpPr>
                  <p:spPr>
                    <a:xfrm>
                      <a:off x="3135010" y="3130768"/>
                      <a:ext cx="13127" cy="12430"/>
                    </a:xfrm>
                    <a:custGeom>
                      <a:avLst/>
                      <a:gdLst/>
                      <a:ahLst/>
                      <a:cxnLst/>
                      <a:rect l="l" t="t" r="r" b="b"/>
                      <a:pathLst>
                        <a:path w="13127" h="12430" stroke="0">
                          <a:moveTo>
                            <a:pt x="4254" y="1868"/>
                          </a:moveTo>
                          <a:cubicBezTo>
                            <a:pt x="5253" y="1725"/>
                            <a:pt x="4476" y="0"/>
                            <a:pt x="3592" y="0"/>
                          </a:cubicBezTo>
                          <a:cubicBezTo>
                            <a:pt x="2708" y="0"/>
                            <a:pt x="0" y="1714"/>
                            <a:pt x="0" y="5694"/>
                          </a:cubicBezTo>
                          <a:cubicBezTo>
                            <a:pt x="0" y="9675"/>
                            <a:pt x="2825" y="12446"/>
                            <a:pt x="6614" y="12430"/>
                          </a:cubicBezTo>
                          <a:cubicBezTo>
                            <a:pt x="10077" y="12395"/>
                            <a:pt x="12955" y="10504"/>
                            <a:pt x="13127" y="5922"/>
                          </a:cubicBezTo>
                          <a:cubicBezTo>
                            <a:pt x="13260" y="1419"/>
                            <a:pt x="8670" y="0"/>
                            <a:pt x="8485" y="0"/>
                          </a:cubicBezTo>
                          <a:cubicBezTo>
                            <a:pt x="8027" y="730"/>
                            <a:pt x="7837" y="1490"/>
                            <a:pt x="8746" y="1928"/>
                          </a:cubicBezTo>
                          <a:cubicBezTo>
                            <a:pt x="10363" y="2706"/>
                            <a:pt x="10962" y="4623"/>
                            <a:pt x="11022" y="5820"/>
                          </a:cubicBezTo>
                          <a:cubicBezTo>
                            <a:pt x="11100" y="7394"/>
                            <a:pt x="10849" y="10192"/>
                            <a:pt x="6530" y="10192"/>
                          </a:cubicBezTo>
                          <a:cubicBezTo>
                            <a:pt x="2211" y="10192"/>
                            <a:pt x="1980" y="7349"/>
                            <a:pt x="1919" y="6060"/>
                          </a:cubicBezTo>
                          <a:cubicBezTo>
                            <a:pt x="1859" y="4802"/>
                            <a:pt x="2191" y="2163"/>
                            <a:pt x="4254" y="1868"/>
                          </a:cubicBezTo>
                          <a:close/>
                        </a:path>
                        <a:path w="13127" h="12430" fill="none">
                          <a:moveTo>
                            <a:pt x="4254" y="1868"/>
                          </a:moveTo>
                          <a:cubicBezTo>
                            <a:pt x="5253" y="1725"/>
                            <a:pt x="4476" y="0"/>
                            <a:pt x="3592" y="0"/>
                          </a:cubicBezTo>
                          <a:cubicBezTo>
                            <a:pt x="2708" y="0"/>
                            <a:pt x="0" y="1714"/>
                            <a:pt x="0" y="5694"/>
                          </a:cubicBezTo>
                          <a:cubicBezTo>
                            <a:pt x="0" y="9675"/>
                            <a:pt x="2825" y="12446"/>
                            <a:pt x="6614" y="12430"/>
                          </a:cubicBezTo>
                          <a:cubicBezTo>
                            <a:pt x="10077" y="12395"/>
                            <a:pt x="12955" y="10504"/>
                            <a:pt x="13127" y="5922"/>
                          </a:cubicBezTo>
                          <a:cubicBezTo>
                            <a:pt x="13260" y="1419"/>
                            <a:pt x="8670" y="0"/>
                            <a:pt x="8485" y="0"/>
                          </a:cubicBezTo>
                          <a:cubicBezTo>
                            <a:pt x="8027" y="730"/>
                            <a:pt x="7837" y="1490"/>
                            <a:pt x="8746" y="1928"/>
                          </a:cubicBezTo>
                          <a:cubicBezTo>
                            <a:pt x="10363" y="2706"/>
                            <a:pt x="10962" y="4623"/>
                            <a:pt x="11022" y="5820"/>
                          </a:cubicBezTo>
                          <a:cubicBezTo>
                            <a:pt x="11100" y="7394"/>
                            <a:pt x="10849" y="10192"/>
                            <a:pt x="6530" y="10192"/>
                          </a:cubicBezTo>
                          <a:cubicBezTo>
                            <a:pt x="2211" y="10192"/>
                            <a:pt x="1980" y="7349"/>
                            <a:pt x="1919" y="6060"/>
                          </a:cubicBezTo>
                          <a:cubicBezTo>
                            <a:pt x="1859" y="4802"/>
                            <a:pt x="2191" y="2163"/>
                            <a:pt x="4254" y="1868"/>
                          </a:cubicBezTo>
                          <a:close/>
                        </a:path>
                      </a:pathLst>
                    </a:custGeom>
                    <a:solidFill>
                      <a:srgbClr val="FF4500"/>
                    </a:solidFill>
                    <a:ln w="6000" cap="flat">
                      <a:noFill/>
                    </a:ln>
                  </p:spPr>
                  <p:txBody>
                    <a:bodyPr/>
                    <a:lstStyle/>
                    <a:p>
                      <a:endParaRPr lang="en-US"/>
                    </a:p>
                  </p:txBody>
                </p:sp>
              </p:grpSp>
            </p:grpSp>
          </p:grpSp>
          <p:grpSp>
            <p:nvGrpSpPr>
              <p:cNvPr id="563" name="Group 562">
                <a:extLst>
                  <a:ext uri="{FF2B5EF4-FFF2-40B4-BE49-F238E27FC236}">
                    <a16:creationId xmlns:a16="http://schemas.microsoft.com/office/drawing/2014/main" id="{E18D240E-540D-7B94-685F-1CE081E55C67}"/>
                  </a:ext>
                </a:extLst>
              </p:cNvPr>
              <p:cNvGrpSpPr/>
              <p:nvPr/>
            </p:nvGrpSpPr>
            <p:grpSpPr>
              <a:xfrm>
                <a:off x="3832688" y="3292709"/>
                <a:ext cx="75105" cy="45605"/>
                <a:chOff x="3832688" y="3292709"/>
                <a:chExt cx="75105" cy="45605"/>
              </a:xfrm>
            </p:grpSpPr>
            <p:sp>
              <p:nvSpPr>
                <p:cNvPr id="822" name="Freeform: Shape 821">
                  <a:extLst>
                    <a:ext uri="{FF2B5EF4-FFF2-40B4-BE49-F238E27FC236}">
                      <a16:creationId xmlns:a16="http://schemas.microsoft.com/office/drawing/2014/main" id="{08F1F695-416E-D91E-0843-234595EAE8D5}"/>
                    </a:ext>
                  </a:extLst>
                </p:cNvPr>
                <p:cNvSpPr/>
                <p:nvPr/>
              </p:nvSpPr>
              <p:spPr>
                <a:xfrm>
                  <a:off x="3835144" y="3292660"/>
                  <a:ext cx="72649" cy="45604"/>
                </a:xfrm>
                <a:custGeom>
                  <a:avLst/>
                  <a:gdLst/>
                  <a:ahLst/>
                  <a:cxnLst/>
                  <a:rect l="l" t="t" r="r" b="b"/>
                  <a:pathLst>
                    <a:path w="72649" h="45604" stroke="0">
                      <a:moveTo>
                        <a:pt x="0" y="18559"/>
                      </a:moveTo>
                      <a:cubicBezTo>
                        <a:pt x="3322" y="10397"/>
                        <a:pt x="14845" y="4127"/>
                        <a:pt x="21497" y="2234"/>
                      </a:cubicBezTo>
                      <a:cubicBezTo>
                        <a:pt x="28149" y="0"/>
                        <a:pt x="40831" y="-1316"/>
                        <a:pt x="50365" y="1522"/>
                      </a:cubicBezTo>
                      <a:cubicBezTo>
                        <a:pt x="58358" y="3901"/>
                        <a:pt x="66491" y="9066"/>
                        <a:pt x="70500" y="19980"/>
                      </a:cubicBezTo>
                      <a:cubicBezTo>
                        <a:pt x="72436" y="25251"/>
                        <a:pt x="73528" y="34177"/>
                        <a:pt x="71747" y="38435"/>
                      </a:cubicBezTo>
                      <a:cubicBezTo>
                        <a:pt x="70577" y="41232"/>
                        <a:pt x="61768" y="46245"/>
                        <a:pt x="47869" y="45537"/>
                      </a:cubicBezTo>
                      <a:cubicBezTo>
                        <a:pt x="30778" y="44662"/>
                        <a:pt x="19954" y="38435"/>
                        <a:pt x="19954" y="38435"/>
                      </a:cubicBezTo>
                      <a:cubicBezTo>
                        <a:pt x="19954" y="38435"/>
                        <a:pt x="15848" y="20165"/>
                        <a:pt x="10926" y="16666"/>
                      </a:cubicBezTo>
                      <a:cubicBezTo>
                        <a:pt x="7598" y="14301"/>
                        <a:pt x="2965" y="13592"/>
                        <a:pt x="0" y="18559"/>
                      </a:cubicBezTo>
                      <a:close/>
                    </a:path>
                    <a:path w="72649" h="45604" fill="none">
                      <a:moveTo>
                        <a:pt x="0" y="18559"/>
                      </a:moveTo>
                      <a:cubicBezTo>
                        <a:pt x="3322" y="10397"/>
                        <a:pt x="14845" y="4127"/>
                        <a:pt x="21497" y="2234"/>
                      </a:cubicBezTo>
                      <a:cubicBezTo>
                        <a:pt x="28149" y="0"/>
                        <a:pt x="40831" y="-1316"/>
                        <a:pt x="50365" y="1522"/>
                      </a:cubicBezTo>
                      <a:cubicBezTo>
                        <a:pt x="58358" y="3901"/>
                        <a:pt x="66491" y="9066"/>
                        <a:pt x="70500" y="19980"/>
                      </a:cubicBezTo>
                      <a:cubicBezTo>
                        <a:pt x="72436" y="25251"/>
                        <a:pt x="73528" y="34177"/>
                        <a:pt x="71747" y="38435"/>
                      </a:cubicBezTo>
                      <a:cubicBezTo>
                        <a:pt x="70577" y="41232"/>
                        <a:pt x="61768" y="46245"/>
                        <a:pt x="47869" y="45537"/>
                      </a:cubicBezTo>
                      <a:cubicBezTo>
                        <a:pt x="30778" y="44662"/>
                        <a:pt x="19954" y="38435"/>
                        <a:pt x="19954" y="38435"/>
                      </a:cubicBezTo>
                      <a:cubicBezTo>
                        <a:pt x="19954" y="38435"/>
                        <a:pt x="15848" y="20165"/>
                        <a:pt x="10926" y="16666"/>
                      </a:cubicBezTo>
                      <a:cubicBezTo>
                        <a:pt x="7598" y="14301"/>
                        <a:pt x="2965" y="13592"/>
                        <a:pt x="0" y="18559"/>
                      </a:cubicBezTo>
                      <a:close/>
                    </a:path>
                  </a:pathLst>
                </a:custGeom>
                <a:gradFill>
                  <a:gsLst>
                    <a:gs pos="0">
                      <a:srgbClr val="A5A5A5"/>
                    </a:gs>
                    <a:gs pos="83000">
                      <a:srgbClr val="383B3B"/>
                    </a:gs>
                    <a:gs pos="100000">
                      <a:srgbClr val="383B3B"/>
                    </a:gs>
                  </a:gsLst>
                  <a:path path="circle">
                    <a:fillToRect r="100000" b="100000"/>
                  </a:path>
                </a:gradFill>
                <a:ln w="6000" cap="flat">
                  <a:noFill/>
                </a:ln>
              </p:spPr>
              <p:txBody>
                <a:bodyPr/>
                <a:lstStyle/>
                <a:p>
                  <a:endParaRPr lang="en-US"/>
                </a:p>
              </p:txBody>
            </p:sp>
            <p:sp>
              <p:nvSpPr>
                <p:cNvPr id="823" name="Freeform: Shape 822">
                  <a:extLst>
                    <a:ext uri="{FF2B5EF4-FFF2-40B4-BE49-F238E27FC236}">
                      <a16:creationId xmlns:a16="http://schemas.microsoft.com/office/drawing/2014/main" id="{88035FD9-AD74-B367-F396-B7552D682699}"/>
                    </a:ext>
                  </a:extLst>
                </p:cNvPr>
                <p:cNvSpPr/>
                <p:nvPr/>
              </p:nvSpPr>
              <p:spPr>
                <a:xfrm>
                  <a:off x="3832688" y="3307042"/>
                  <a:ext cx="22412" cy="24011"/>
                </a:xfrm>
                <a:custGeom>
                  <a:avLst/>
                  <a:gdLst/>
                  <a:ahLst/>
                  <a:cxnLst/>
                  <a:rect l="l" t="t" r="r" b="b"/>
                  <a:pathLst>
                    <a:path w="22412" h="24011" stroke="0">
                      <a:moveTo>
                        <a:pt x="0" y="11309"/>
                      </a:moveTo>
                      <a:cubicBezTo>
                        <a:pt x="0" y="11309"/>
                        <a:pt x="17306" y="22234"/>
                        <a:pt x="22412" y="24011"/>
                      </a:cubicBezTo>
                      <a:cubicBezTo>
                        <a:pt x="21105" y="18333"/>
                        <a:pt x="18610" y="2007"/>
                        <a:pt x="9700" y="0"/>
                      </a:cubicBezTo>
                      <a:cubicBezTo>
                        <a:pt x="1860" y="-1897"/>
                        <a:pt x="0" y="11309"/>
                        <a:pt x="0" y="11309"/>
                      </a:cubicBezTo>
                      <a:close/>
                    </a:path>
                    <a:path w="22412" h="24011" fill="none">
                      <a:moveTo>
                        <a:pt x="0" y="11309"/>
                      </a:moveTo>
                      <a:cubicBezTo>
                        <a:pt x="0" y="11309"/>
                        <a:pt x="17306" y="22234"/>
                        <a:pt x="22412" y="24011"/>
                      </a:cubicBezTo>
                      <a:cubicBezTo>
                        <a:pt x="21105" y="18333"/>
                        <a:pt x="18610" y="2007"/>
                        <a:pt x="9700" y="0"/>
                      </a:cubicBezTo>
                      <a:cubicBezTo>
                        <a:pt x="1860" y="-1897"/>
                        <a:pt x="0" y="11309"/>
                        <a:pt x="0" y="11309"/>
                      </a:cubicBezTo>
                      <a:close/>
                    </a:path>
                  </a:pathLst>
                </a:custGeom>
                <a:gradFill>
                  <a:gsLst>
                    <a:gs pos="0">
                      <a:srgbClr val="D8D8D8"/>
                    </a:gs>
                    <a:gs pos="100000">
                      <a:srgbClr val="BFBFBF"/>
                    </a:gs>
                  </a:gsLst>
                  <a:lin ang="10800000" scaled="0"/>
                </a:gradFill>
                <a:ln w="6000" cap="flat">
                  <a:noFill/>
                </a:ln>
              </p:spPr>
              <p:txBody>
                <a:bodyPr/>
                <a:lstStyle/>
                <a:p>
                  <a:endParaRPr lang="en-US"/>
                </a:p>
              </p:txBody>
            </p:sp>
            <p:sp>
              <p:nvSpPr>
                <p:cNvPr id="824" name="Freeform: Shape 823">
                  <a:extLst>
                    <a:ext uri="{FF2B5EF4-FFF2-40B4-BE49-F238E27FC236}">
                      <a16:creationId xmlns:a16="http://schemas.microsoft.com/office/drawing/2014/main" id="{F723A87F-E271-369C-5847-83CB64992B85}"/>
                    </a:ext>
                  </a:extLst>
                </p:cNvPr>
                <p:cNvSpPr/>
                <p:nvPr/>
              </p:nvSpPr>
              <p:spPr>
                <a:xfrm>
                  <a:off x="3859783" y="3302652"/>
                  <a:ext cx="18260" cy="15387"/>
                </a:xfrm>
                <a:custGeom>
                  <a:avLst/>
                  <a:gdLst/>
                  <a:ahLst/>
                  <a:cxnLst/>
                  <a:rect l="l" t="t" r="r" b="b"/>
                  <a:pathLst>
                    <a:path w="18260" h="15387" stroke="0">
                      <a:moveTo>
                        <a:pt x="9099" y="0"/>
                      </a:moveTo>
                      <a:cubicBezTo>
                        <a:pt x="3968" y="0"/>
                        <a:pt x="0" y="3432"/>
                        <a:pt x="0" y="7694"/>
                      </a:cubicBezTo>
                      <a:cubicBezTo>
                        <a:pt x="0" y="11986"/>
                        <a:pt x="4053" y="15387"/>
                        <a:pt x="9099" y="15387"/>
                      </a:cubicBezTo>
                      <a:cubicBezTo>
                        <a:pt x="14145" y="15387"/>
                        <a:pt x="18260" y="11986"/>
                        <a:pt x="18260" y="7694"/>
                      </a:cubicBezTo>
                      <a:cubicBezTo>
                        <a:pt x="18260" y="3417"/>
                        <a:pt x="14230" y="0"/>
                        <a:pt x="9099" y="0"/>
                      </a:cubicBezTo>
                      <a:close/>
                    </a:path>
                    <a:path w="18260" h="15387" fill="none">
                      <a:moveTo>
                        <a:pt x="9099" y="0"/>
                      </a:moveTo>
                      <a:cubicBezTo>
                        <a:pt x="3968" y="0"/>
                        <a:pt x="0" y="3432"/>
                        <a:pt x="0" y="7694"/>
                      </a:cubicBezTo>
                      <a:cubicBezTo>
                        <a:pt x="0" y="11986"/>
                        <a:pt x="4053" y="15387"/>
                        <a:pt x="9099" y="15387"/>
                      </a:cubicBezTo>
                      <a:cubicBezTo>
                        <a:pt x="14145" y="15387"/>
                        <a:pt x="18260" y="11986"/>
                        <a:pt x="18260" y="7694"/>
                      </a:cubicBezTo>
                      <a:cubicBezTo>
                        <a:pt x="18260" y="3417"/>
                        <a:pt x="14230" y="0"/>
                        <a:pt x="9099" y="0"/>
                      </a:cubicBezTo>
                      <a:close/>
                    </a:path>
                  </a:pathLst>
                </a:custGeom>
                <a:gradFill>
                  <a:gsLst>
                    <a:gs pos="0">
                      <a:srgbClr val="DAEAFD"/>
                    </a:gs>
                    <a:gs pos="71000">
                      <a:srgbClr val="A8B1B2"/>
                    </a:gs>
                    <a:gs pos="100000">
                      <a:srgbClr val="A8B1B2"/>
                    </a:gs>
                  </a:gsLst>
                  <a:path path="circle">
                    <a:fillToRect r="100000" b="100000"/>
                  </a:path>
                </a:gradFill>
                <a:ln w="3164" cap="flat">
                  <a:noFill/>
                </a:ln>
              </p:spPr>
              <p:txBody>
                <a:bodyPr/>
                <a:lstStyle/>
                <a:p>
                  <a:endParaRPr lang="en-US"/>
                </a:p>
              </p:txBody>
            </p:sp>
          </p:grpSp>
          <p:grpSp>
            <p:nvGrpSpPr>
              <p:cNvPr id="564" name="Group 563">
                <a:extLst>
                  <a:ext uri="{FF2B5EF4-FFF2-40B4-BE49-F238E27FC236}">
                    <a16:creationId xmlns:a16="http://schemas.microsoft.com/office/drawing/2014/main" id="{C64CE548-067F-9407-F542-BC8A0BE31399}"/>
                  </a:ext>
                </a:extLst>
              </p:cNvPr>
              <p:cNvGrpSpPr/>
              <p:nvPr/>
            </p:nvGrpSpPr>
            <p:grpSpPr>
              <a:xfrm>
                <a:off x="3267982" y="3288793"/>
                <a:ext cx="526483" cy="53207"/>
                <a:chOff x="3267982" y="3288793"/>
                <a:chExt cx="526483" cy="53207"/>
              </a:xfrm>
            </p:grpSpPr>
            <p:sp>
              <p:nvSpPr>
                <p:cNvPr id="573" name="Freeform: Shape 572">
                  <a:extLst>
                    <a:ext uri="{FF2B5EF4-FFF2-40B4-BE49-F238E27FC236}">
                      <a16:creationId xmlns:a16="http://schemas.microsoft.com/office/drawing/2014/main" id="{3A2BA61F-D807-22BF-4309-AC996AD1E0CF}"/>
                    </a:ext>
                  </a:extLst>
                </p:cNvPr>
                <p:cNvSpPr/>
                <p:nvPr/>
              </p:nvSpPr>
              <p:spPr>
                <a:xfrm>
                  <a:off x="3267983" y="3292871"/>
                  <a:ext cx="526483" cy="49129"/>
                </a:xfrm>
                <a:custGeom>
                  <a:avLst/>
                  <a:gdLst/>
                  <a:ahLst/>
                  <a:cxnLst/>
                  <a:rect l="l" t="t" r="r" b="b"/>
                  <a:pathLst>
                    <a:path w="526483" h="49129" stroke="0">
                      <a:moveTo>
                        <a:pt x="9803" y="0"/>
                      </a:moveTo>
                      <a:cubicBezTo>
                        <a:pt x="9803" y="0"/>
                        <a:pt x="3515" y="14740"/>
                        <a:pt x="1299" y="24565"/>
                      </a:cubicBezTo>
                      <a:cubicBezTo>
                        <a:pt x="0" y="34392"/>
                        <a:pt x="-1694" y="47980"/>
                        <a:pt x="3885" y="49129"/>
                      </a:cubicBezTo>
                      <a:cubicBezTo>
                        <a:pt x="3885" y="49129"/>
                        <a:pt x="521909" y="49129"/>
                        <a:pt x="521909" y="49129"/>
                      </a:cubicBezTo>
                      <a:cubicBezTo>
                        <a:pt x="525525" y="46963"/>
                        <a:pt x="530078" y="45469"/>
                        <a:pt x="521909" y="26531"/>
                      </a:cubicBezTo>
                      <a:cubicBezTo>
                        <a:pt x="513404" y="7592"/>
                        <a:pt x="498069" y="0"/>
                        <a:pt x="498069" y="0"/>
                      </a:cubicBezTo>
                      <a:lnTo>
                        <a:pt x="9803" y="0"/>
                      </a:lnTo>
                      <a:close/>
                    </a:path>
                    <a:path w="526483" h="49129" fill="none">
                      <a:moveTo>
                        <a:pt x="9803" y="0"/>
                      </a:moveTo>
                      <a:cubicBezTo>
                        <a:pt x="9803" y="0"/>
                        <a:pt x="3515" y="14740"/>
                        <a:pt x="1299" y="24565"/>
                      </a:cubicBezTo>
                      <a:cubicBezTo>
                        <a:pt x="0" y="34392"/>
                        <a:pt x="-1694" y="47980"/>
                        <a:pt x="3885" y="49129"/>
                      </a:cubicBezTo>
                      <a:cubicBezTo>
                        <a:pt x="3885" y="49129"/>
                        <a:pt x="521909" y="49129"/>
                        <a:pt x="521909" y="49129"/>
                      </a:cubicBezTo>
                      <a:cubicBezTo>
                        <a:pt x="525525" y="46963"/>
                        <a:pt x="530078" y="45469"/>
                        <a:pt x="521909" y="26531"/>
                      </a:cubicBezTo>
                      <a:cubicBezTo>
                        <a:pt x="513404" y="7592"/>
                        <a:pt x="498069" y="0"/>
                        <a:pt x="498069" y="0"/>
                      </a:cubicBezTo>
                      <a:lnTo>
                        <a:pt x="9803" y="0"/>
                      </a:lnTo>
                      <a:close/>
                    </a:path>
                  </a:pathLst>
                </a:custGeom>
                <a:gradFill>
                  <a:gsLst>
                    <a:gs pos="0">
                      <a:srgbClr val="A5A5A5"/>
                    </a:gs>
                    <a:gs pos="100000">
                      <a:srgbClr val="0C0C0C"/>
                    </a:gs>
                  </a:gsLst>
                  <a:lin ang="5400000" scaled="0"/>
                </a:gradFill>
                <a:ln w="6000" cap="flat">
                  <a:noFill/>
                </a:ln>
              </p:spPr>
              <p:txBody>
                <a:bodyPr/>
                <a:lstStyle/>
                <a:p>
                  <a:endParaRPr lang="en-US"/>
                </a:p>
              </p:txBody>
            </p:sp>
            <p:sp>
              <p:nvSpPr>
                <p:cNvPr id="574" name="Freeform: Shape 573">
                  <a:extLst>
                    <a:ext uri="{FF2B5EF4-FFF2-40B4-BE49-F238E27FC236}">
                      <a16:creationId xmlns:a16="http://schemas.microsoft.com/office/drawing/2014/main" id="{BE49A987-18D8-2DC2-8B58-AE975F10C28F}"/>
                    </a:ext>
                  </a:extLst>
                </p:cNvPr>
                <p:cNvSpPr/>
                <p:nvPr/>
              </p:nvSpPr>
              <p:spPr>
                <a:xfrm>
                  <a:off x="3269182" y="3293292"/>
                  <a:ext cx="522148" cy="44802"/>
                </a:xfrm>
                <a:custGeom>
                  <a:avLst/>
                  <a:gdLst/>
                  <a:ahLst/>
                  <a:cxnLst/>
                  <a:rect l="l" t="t" r="r" b="b"/>
                  <a:pathLst>
                    <a:path w="522148" h="44802" stroke="0">
                      <a:moveTo>
                        <a:pt x="9723" y="0"/>
                      </a:moveTo>
                      <a:cubicBezTo>
                        <a:pt x="9723" y="0"/>
                        <a:pt x="3486" y="13647"/>
                        <a:pt x="1288" y="22550"/>
                      </a:cubicBezTo>
                      <a:cubicBezTo>
                        <a:pt x="0" y="31451"/>
                        <a:pt x="-1680" y="43760"/>
                        <a:pt x="3853" y="44802"/>
                      </a:cubicBezTo>
                      <a:cubicBezTo>
                        <a:pt x="3853" y="44802"/>
                        <a:pt x="517610" y="44802"/>
                        <a:pt x="517610" y="44802"/>
                      </a:cubicBezTo>
                      <a:cubicBezTo>
                        <a:pt x="521198" y="42840"/>
                        <a:pt x="525714" y="41486"/>
                        <a:pt x="517610" y="24329"/>
                      </a:cubicBezTo>
                      <a:cubicBezTo>
                        <a:pt x="510230" y="7183"/>
                        <a:pt x="498578" y="0"/>
                        <a:pt x="498578" y="0"/>
                      </a:cubicBezTo>
                      <a:lnTo>
                        <a:pt x="9723" y="0"/>
                      </a:lnTo>
                      <a:close/>
                    </a:path>
                    <a:path w="522148" h="44802" fill="none">
                      <a:moveTo>
                        <a:pt x="9723" y="0"/>
                      </a:moveTo>
                      <a:cubicBezTo>
                        <a:pt x="9723" y="0"/>
                        <a:pt x="3486" y="13647"/>
                        <a:pt x="1288" y="22550"/>
                      </a:cubicBezTo>
                      <a:cubicBezTo>
                        <a:pt x="0" y="31451"/>
                        <a:pt x="-1680" y="43760"/>
                        <a:pt x="3853" y="44802"/>
                      </a:cubicBezTo>
                      <a:cubicBezTo>
                        <a:pt x="3853" y="44802"/>
                        <a:pt x="517610" y="44802"/>
                        <a:pt x="517610" y="44802"/>
                      </a:cubicBezTo>
                      <a:cubicBezTo>
                        <a:pt x="521198" y="42840"/>
                        <a:pt x="525714" y="41486"/>
                        <a:pt x="517610" y="24329"/>
                      </a:cubicBezTo>
                      <a:cubicBezTo>
                        <a:pt x="510230" y="7183"/>
                        <a:pt x="498578" y="0"/>
                        <a:pt x="498578" y="0"/>
                      </a:cubicBezTo>
                      <a:lnTo>
                        <a:pt x="9723" y="0"/>
                      </a:lnTo>
                      <a:close/>
                    </a:path>
                  </a:pathLst>
                </a:custGeom>
                <a:gradFill>
                  <a:gsLst>
                    <a:gs pos="0">
                      <a:srgbClr val="383B3B"/>
                    </a:gs>
                    <a:gs pos="99000">
                      <a:srgbClr val="E1ECEE"/>
                    </a:gs>
                    <a:gs pos="100000">
                      <a:srgbClr val="E1ECEE"/>
                    </a:gs>
                  </a:gsLst>
                  <a:path path="circle">
                    <a:fillToRect l="100000" b="100000"/>
                  </a:path>
                </a:gradFill>
                <a:ln w="6000" cap="flat">
                  <a:noFill/>
                </a:ln>
              </p:spPr>
              <p:txBody>
                <a:bodyPr/>
                <a:lstStyle/>
                <a:p>
                  <a:endParaRPr lang="en-US"/>
                </a:p>
              </p:txBody>
            </p:sp>
            <p:grpSp>
              <p:nvGrpSpPr>
                <p:cNvPr id="575" name="Group 574">
                  <a:extLst>
                    <a:ext uri="{FF2B5EF4-FFF2-40B4-BE49-F238E27FC236}">
                      <a16:creationId xmlns:a16="http://schemas.microsoft.com/office/drawing/2014/main" id="{7EEC2780-8A9E-9C39-8BE3-F31691D51AFB}"/>
                    </a:ext>
                  </a:extLst>
                </p:cNvPr>
                <p:cNvGrpSpPr/>
                <p:nvPr/>
              </p:nvGrpSpPr>
              <p:grpSpPr>
                <a:xfrm>
                  <a:off x="3688230" y="3292503"/>
                  <a:ext cx="83096" cy="11251"/>
                  <a:chOff x="3688230" y="3292503"/>
                  <a:chExt cx="83096" cy="11251"/>
                </a:xfrm>
              </p:grpSpPr>
              <p:sp>
                <p:nvSpPr>
                  <p:cNvPr id="818" name="Freeform: Shape 817">
                    <a:extLst>
                      <a:ext uri="{FF2B5EF4-FFF2-40B4-BE49-F238E27FC236}">
                        <a16:creationId xmlns:a16="http://schemas.microsoft.com/office/drawing/2014/main" id="{707B0EEC-6C18-D8AD-0CBD-57DB78FC24F6}"/>
                      </a:ext>
                    </a:extLst>
                  </p:cNvPr>
                  <p:cNvSpPr/>
                  <p:nvPr/>
                </p:nvSpPr>
                <p:spPr>
                  <a:xfrm>
                    <a:off x="3688230" y="3292503"/>
                    <a:ext cx="24072" cy="11190"/>
                  </a:xfrm>
                  <a:custGeom>
                    <a:avLst/>
                    <a:gdLst/>
                    <a:ahLst/>
                    <a:cxnLst/>
                    <a:rect l="l" t="t" r="r" b="b"/>
                    <a:pathLst>
                      <a:path w="24072" h="11190" stroke="0">
                        <a:moveTo>
                          <a:pt x="854" y="10922"/>
                        </a:moveTo>
                        <a:lnTo>
                          <a:pt x="24072" y="11190"/>
                        </a:lnTo>
                        <a:lnTo>
                          <a:pt x="17917" y="0"/>
                        </a:lnTo>
                        <a:lnTo>
                          <a:pt x="2644" y="0"/>
                        </a:lnTo>
                        <a:lnTo>
                          <a:pt x="0" y="5744"/>
                        </a:lnTo>
                        <a:lnTo>
                          <a:pt x="854" y="10922"/>
                        </a:lnTo>
                        <a:close/>
                      </a:path>
                      <a:path w="24072" h="11190" fill="none">
                        <a:moveTo>
                          <a:pt x="854" y="10922"/>
                        </a:moveTo>
                        <a:lnTo>
                          <a:pt x="24072" y="11190"/>
                        </a:lnTo>
                        <a:lnTo>
                          <a:pt x="17917" y="0"/>
                        </a:lnTo>
                        <a:lnTo>
                          <a:pt x="2644" y="0"/>
                        </a:lnTo>
                        <a:lnTo>
                          <a:pt x="0" y="5744"/>
                        </a:lnTo>
                        <a:lnTo>
                          <a:pt x="854" y="10922"/>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19" name="Freeform: Shape 818">
                    <a:extLst>
                      <a:ext uri="{FF2B5EF4-FFF2-40B4-BE49-F238E27FC236}">
                        <a16:creationId xmlns:a16="http://schemas.microsoft.com/office/drawing/2014/main" id="{1DD2E75E-5529-1EF6-6471-7EE5F0A72B4B}"/>
                      </a:ext>
                    </a:extLst>
                  </p:cNvPr>
                  <p:cNvSpPr/>
                  <p:nvPr/>
                </p:nvSpPr>
                <p:spPr>
                  <a:xfrm>
                    <a:off x="3707566" y="3292756"/>
                    <a:ext cx="25986" cy="10948"/>
                  </a:xfrm>
                  <a:custGeom>
                    <a:avLst/>
                    <a:gdLst/>
                    <a:ahLst/>
                    <a:cxnLst/>
                    <a:rect l="l" t="t" r="r" b="b"/>
                    <a:pathLst>
                      <a:path w="25986" h="10948" stroke="0">
                        <a:moveTo>
                          <a:pt x="0" y="10948"/>
                        </a:moveTo>
                        <a:lnTo>
                          <a:pt x="25986" y="10948"/>
                        </a:lnTo>
                        <a:lnTo>
                          <a:pt x="21083" y="0"/>
                        </a:lnTo>
                        <a:lnTo>
                          <a:pt x="4459" y="0"/>
                        </a:lnTo>
                        <a:lnTo>
                          <a:pt x="0" y="10948"/>
                        </a:lnTo>
                        <a:close/>
                      </a:path>
                      <a:path w="25986" h="10948" fill="none">
                        <a:moveTo>
                          <a:pt x="0" y="10948"/>
                        </a:moveTo>
                        <a:lnTo>
                          <a:pt x="25986" y="10948"/>
                        </a:lnTo>
                        <a:lnTo>
                          <a:pt x="21083" y="0"/>
                        </a:lnTo>
                        <a:lnTo>
                          <a:pt x="4459" y="0"/>
                        </a:lnTo>
                        <a:lnTo>
                          <a:pt x="0" y="1094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20" name="Freeform: Shape 819">
                    <a:extLst>
                      <a:ext uri="{FF2B5EF4-FFF2-40B4-BE49-F238E27FC236}">
                        <a16:creationId xmlns:a16="http://schemas.microsoft.com/office/drawing/2014/main" id="{294DD431-8AD2-5489-9413-3E25E7619892}"/>
                      </a:ext>
                    </a:extLst>
                  </p:cNvPr>
                  <p:cNvSpPr/>
                  <p:nvPr/>
                </p:nvSpPr>
                <p:spPr>
                  <a:xfrm>
                    <a:off x="3728988" y="3292796"/>
                    <a:ext cx="23892" cy="10957"/>
                  </a:xfrm>
                  <a:custGeom>
                    <a:avLst/>
                    <a:gdLst/>
                    <a:ahLst/>
                    <a:cxnLst/>
                    <a:rect l="l" t="t" r="r" b="b"/>
                    <a:pathLst>
                      <a:path w="23892" h="10957" stroke="0">
                        <a:moveTo>
                          <a:pt x="0" y="10957"/>
                        </a:moveTo>
                        <a:lnTo>
                          <a:pt x="23892" y="10945"/>
                        </a:lnTo>
                        <a:lnTo>
                          <a:pt x="18377" y="0"/>
                        </a:lnTo>
                        <a:lnTo>
                          <a:pt x="3887" y="0"/>
                        </a:lnTo>
                        <a:lnTo>
                          <a:pt x="0" y="10957"/>
                        </a:lnTo>
                        <a:close/>
                      </a:path>
                      <a:path w="23892" h="10957" fill="none">
                        <a:moveTo>
                          <a:pt x="0" y="10957"/>
                        </a:moveTo>
                        <a:lnTo>
                          <a:pt x="23892" y="10945"/>
                        </a:lnTo>
                        <a:lnTo>
                          <a:pt x="18377" y="0"/>
                        </a:lnTo>
                        <a:lnTo>
                          <a:pt x="388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21" name="Freeform: Shape 820">
                    <a:extLst>
                      <a:ext uri="{FF2B5EF4-FFF2-40B4-BE49-F238E27FC236}">
                        <a16:creationId xmlns:a16="http://schemas.microsoft.com/office/drawing/2014/main" id="{9334013E-4D23-DCD5-AEF2-BF4CCEC83B76}"/>
                      </a:ext>
                    </a:extLst>
                  </p:cNvPr>
                  <p:cNvSpPr/>
                  <p:nvPr/>
                </p:nvSpPr>
                <p:spPr>
                  <a:xfrm>
                    <a:off x="3749134" y="3292619"/>
                    <a:ext cx="22191" cy="10948"/>
                  </a:xfrm>
                  <a:custGeom>
                    <a:avLst/>
                    <a:gdLst/>
                    <a:ahLst/>
                    <a:cxnLst/>
                    <a:rect l="l" t="t" r="r" b="b"/>
                    <a:pathLst>
                      <a:path w="22191" h="10948" stroke="0">
                        <a:moveTo>
                          <a:pt x="0" y="10948"/>
                        </a:moveTo>
                        <a:lnTo>
                          <a:pt x="22191" y="10948"/>
                        </a:lnTo>
                        <a:lnTo>
                          <a:pt x="18004" y="0"/>
                        </a:lnTo>
                        <a:lnTo>
                          <a:pt x="3808" y="0"/>
                        </a:lnTo>
                        <a:lnTo>
                          <a:pt x="0" y="10948"/>
                        </a:lnTo>
                        <a:close/>
                      </a:path>
                      <a:path w="22191" h="10948" fill="none">
                        <a:moveTo>
                          <a:pt x="0" y="10948"/>
                        </a:moveTo>
                        <a:lnTo>
                          <a:pt x="22191" y="10948"/>
                        </a:lnTo>
                        <a:lnTo>
                          <a:pt x="18004" y="0"/>
                        </a:lnTo>
                        <a:lnTo>
                          <a:pt x="3808" y="0"/>
                        </a:lnTo>
                        <a:lnTo>
                          <a:pt x="0" y="10948"/>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576" name="Group 575">
                  <a:extLst>
                    <a:ext uri="{FF2B5EF4-FFF2-40B4-BE49-F238E27FC236}">
                      <a16:creationId xmlns:a16="http://schemas.microsoft.com/office/drawing/2014/main" id="{4BD79A7B-E1BF-1BB5-2783-CB942D80F415}"/>
                    </a:ext>
                  </a:extLst>
                </p:cNvPr>
                <p:cNvGrpSpPr/>
                <p:nvPr/>
              </p:nvGrpSpPr>
              <p:grpSpPr>
                <a:xfrm>
                  <a:off x="3611765" y="3288914"/>
                  <a:ext cx="64057" cy="11250"/>
                  <a:chOff x="3611765" y="3288914"/>
                  <a:chExt cx="64057" cy="11250"/>
                </a:xfrm>
              </p:grpSpPr>
              <p:sp>
                <p:nvSpPr>
                  <p:cNvPr id="815" name="Freeform: Shape 814">
                    <a:extLst>
                      <a:ext uri="{FF2B5EF4-FFF2-40B4-BE49-F238E27FC236}">
                        <a16:creationId xmlns:a16="http://schemas.microsoft.com/office/drawing/2014/main" id="{C05E60F8-EE79-4E91-BE90-67E201BB85D8}"/>
                      </a:ext>
                    </a:extLst>
                  </p:cNvPr>
                  <p:cNvSpPr/>
                  <p:nvPr/>
                </p:nvSpPr>
                <p:spPr>
                  <a:xfrm>
                    <a:off x="3611765" y="3288914"/>
                    <a:ext cx="23480" cy="11190"/>
                  </a:xfrm>
                  <a:custGeom>
                    <a:avLst/>
                    <a:gdLst/>
                    <a:ahLst/>
                    <a:cxnLst/>
                    <a:rect l="l" t="t" r="r" b="b"/>
                    <a:pathLst>
                      <a:path w="23480" h="11190" stroke="0">
                        <a:moveTo>
                          <a:pt x="0" y="10922"/>
                        </a:moveTo>
                        <a:lnTo>
                          <a:pt x="23480" y="11190"/>
                        </a:lnTo>
                        <a:lnTo>
                          <a:pt x="17325" y="0"/>
                        </a:lnTo>
                        <a:lnTo>
                          <a:pt x="2052" y="0"/>
                        </a:lnTo>
                        <a:lnTo>
                          <a:pt x="0" y="5362"/>
                        </a:lnTo>
                        <a:lnTo>
                          <a:pt x="0" y="10922"/>
                        </a:lnTo>
                        <a:close/>
                      </a:path>
                      <a:path w="23480" h="11190" fill="none">
                        <a:moveTo>
                          <a:pt x="0" y="10922"/>
                        </a:moveTo>
                        <a:lnTo>
                          <a:pt x="23480" y="11190"/>
                        </a:lnTo>
                        <a:lnTo>
                          <a:pt x="17325" y="0"/>
                        </a:lnTo>
                        <a:lnTo>
                          <a:pt x="2052" y="0"/>
                        </a:lnTo>
                        <a:lnTo>
                          <a:pt x="0" y="5362"/>
                        </a:lnTo>
                        <a:lnTo>
                          <a:pt x="0" y="10922"/>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16" name="Freeform: Shape 815">
                    <a:extLst>
                      <a:ext uri="{FF2B5EF4-FFF2-40B4-BE49-F238E27FC236}">
                        <a16:creationId xmlns:a16="http://schemas.microsoft.com/office/drawing/2014/main" id="{510E03DC-FAAB-CA2F-CC05-E23821CD1FAE}"/>
                      </a:ext>
                    </a:extLst>
                  </p:cNvPr>
                  <p:cNvSpPr/>
                  <p:nvPr/>
                </p:nvSpPr>
                <p:spPr>
                  <a:xfrm>
                    <a:off x="3630510" y="3289167"/>
                    <a:ext cx="25986" cy="10948"/>
                  </a:xfrm>
                  <a:custGeom>
                    <a:avLst/>
                    <a:gdLst/>
                    <a:ahLst/>
                    <a:cxnLst/>
                    <a:rect l="l" t="t" r="r" b="b"/>
                    <a:pathLst>
                      <a:path w="25986" h="10948" stroke="0">
                        <a:moveTo>
                          <a:pt x="0" y="10948"/>
                        </a:moveTo>
                        <a:lnTo>
                          <a:pt x="25986" y="10948"/>
                        </a:lnTo>
                        <a:lnTo>
                          <a:pt x="21083" y="0"/>
                        </a:lnTo>
                        <a:lnTo>
                          <a:pt x="4459" y="0"/>
                        </a:lnTo>
                        <a:lnTo>
                          <a:pt x="0" y="10948"/>
                        </a:lnTo>
                        <a:close/>
                      </a:path>
                      <a:path w="25986" h="10948" fill="none">
                        <a:moveTo>
                          <a:pt x="0" y="10948"/>
                        </a:moveTo>
                        <a:lnTo>
                          <a:pt x="25986" y="10948"/>
                        </a:lnTo>
                        <a:lnTo>
                          <a:pt x="21083" y="0"/>
                        </a:lnTo>
                        <a:lnTo>
                          <a:pt x="4459" y="0"/>
                        </a:lnTo>
                        <a:lnTo>
                          <a:pt x="0" y="1094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17" name="Freeform: Shape 816">
                    <a:extLst>
                      <a:ext uri="{FF2B5EF4-FFF2-40B4-BE49-F238E27FC236}">
                        <a16:creationId xmlns:a16="http://schemas.microsoft.com/office/drawing/2014/main" id="{AE9C817C-C697-E249-D49F-22248AE535C0}"/>
                      </a:ext>
                    </a:extLst>
                  </p:cNvPr>
                  <p:cNvSpPr/>
                  <p:nvPr/>
                </p:nvSpPr>
                <p:spPr>
                  <a:xfrm>
                    <a:off x="3651931" y="3289206"/>
                    <a:ext cx="23891" cy="10957"/>
                  </a:xfrm>
                  <a:custGeom>
                    <a:avLst/>
                    <a:gdLst/>
                    <a:ahLst/>
                    <a:cxnLst/>
                    <a:rect l="l" t="t" r="r" b="b"/>
                    <a:pathLst>
                      <a:path w="23891" h="10957" stroke="0">
                        <a:moveTo>
                          <a:pt x="0" y="10957"/>
                        </a:moveTo>
                        <a:lnTo>
                          <a:pt x="23891" y="10946"/>
                        </a:lnTo>
                        <a:lnTo>
                          <a:pt x="18377" y="0"/>
                        </a:lnTo>
                        <a:lnTo>
                          <a:pt x="3887" y="0"/>
                        </a:lnTo>
                        <a:lnTo>
                          <a:pt x="0" y="10957"/>
                        </a:lnTo>
                        <a:close/>
                      </a:path>
                      <a:path w="23891" h="10957" fill="none">
                        <a:moveTo>
                          <a:pt x="0" y="10957"/>
                        </a:moveTo>
                        <a:lnTo>
                          <a:pt x="23891" y="10946"/>
                        </a:lnTo>
                        <a:lnTo>
                          <a:pt x="18377" y="0"/>
                        </a:lnTo>
                        <a:lnTo>
                          <a:pt x="388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577" name="Group 576">
                  <a:extLst>
                    <a:ext uri="{FF2B5EF4-FFF2-40B4-BE49-F238E27FC236}">
                      <a16:creationId xmlns:a16="http://schemas.microsoft.com/office/drawing/2014/main" id="{5FD3C005-0361-6CFA-86A1-216D3EEC7E95}"/>
                    </a:ext>
                  </a:extLst>
                </p:cNvPr>
                <p:cNvGrpSpPr/>
                <p:nvPr/>
              </p:nvGrpSpPr>
              <p:grpSpPr>
                <a:xfrm>
                  <a:off x="3611470" y="3290757"/>
                  <a:ext cx="61847" cy="7783"/>
                  <a:chOff x="3611470" y="3290757"/>
                  <a:chExt cx="61847" cy="7783"/>
                </a:xfrm>
              </p:grpSpPr>
              <p:sp>
                <p:nvSpPr>
                  <p:cNvPr id="812" name="Freeform: Shape 811">
                    <a:extLst>
                      <a:ext uri="{FF2B5EF4-FFF2-40B4-BE49-F238E27FC236}">
                        <a16:creationId xmlns:a16="http://schemas.microsoft.com/office/drawing/2014/main" id="{E1842E25-6436-E1D3-0122-CA0735CB89ED}"/>
                      </a:ext>
                    </a:extLst>
                  </p:cNvPr>
                  <p:cNvSpPr/>
                  <p:nvPr/>
                </p:nvSpPr>
                <p:spPr>
                  <a:xfrm>
                    <a:off x="3611470" y="3290757"/>
                    <a:ext cx="22135" cy="7736"/>
                  </a:xfrm>
                  <a:custGeom>
                    <a:avLst/>
                    <a:gdLst/>
                    <a:ahLst/>
                    <a:cxnLst/>
                    <a:rect l="l" t="t" r="r" b="b"/>
                    <a:pathLst>
                      <a:path w="22135" h="7736" stroke="0">
                        <a:moveTo>
                          <a:pt x="0" y="7736"/>
                        </a:moveTo>
                        <a:lnTo>
                          <a:pt x="22135" y="7736"/>
                        </a:lnTo>
                        <a:lnTo>
                          <a:pt x="19876" y="0"/>
                        </a:lnTo>
                        <a:lnTo>
                          <a:pt x="2710" y="0"/>
                        </a:lnTo>
                        <a:lnTo>
                          <a:pt x="0" y="7736"/>
                        </a:lnTo>
                        <a:close/>
                      </a:path>
                      <a:path w="22135" h="7736" fill="none">
                        <a:moveTo>
                          <a:pt x="0" y="7736"/>
                        </a:moveTo>
                        <a:lnTo>
                          <a:pt x="22135" y="7736"/>
                        </a:lnTo>
                        <a:lnTo>
                          <a:pt x="19876" y="0"/>
                        </a:lnTo>
                        <a:lnTo>
                          <a:pt x="2710"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813" name="Freeform: Shape 812">
                    <a:extLst>
                      <a:ext uri="{FF2B5EF4-FFF2-40B4-BE49-F238E27FC236}">
                        <a16:creationId xmlns:a16="http://schemas.microsoft.com/office/drawing/2014/main" id="{BB29B3CD-8D84-7B9A-2C8B-121F5A3A4AA8}"/>
                      </a:ext>
                    </a:extLst>
                  </p:cNvPr>
                  <p:cNvSpPr/>
                  <p:nvPr/>
                </p:nvSpPr>
                <p:spPr>
                  <a:xfrm>
                    <a:off x="3633670" y="3290804"/>
                    <a:ext cx="20705" cy="7736"/>
                  </a:xfrm>
                  <a:custGeom>
                    <a:avLst/>
                    <a:gdLst/>
                    <a:ahLst/>
                    <a:cxnLst/>
                    <a:rect l="l" t="t" r="r" b="b"/>
                    <a:pathLst>
                      <a:path w="20705" h="7736" stroke="0">
                        <a:moveTo>
                          <a:pt x="0" y="7736"/>
                        </a:moveTo>
                        <a:lnTo>
                          <a:pt x="20705" y="7736"/>
                        </a:lnTo>
                        <a:lnTo>
                          <a:pt x="18593" y="0"/>
                        </a:lnTo>
                        <a:lnTo>
                          <a:pt x="2535" y="0"/>
                        </a:lnTo>
                        <a:lnTo>
                          <a:pt x="0" y="7736"/>
                        </a:lnTo>
                        <a:close/>
                      </a:path>
                      <a:path w="20705" h="7736" fill="none">
                        <a:moveTo>
                          <a:pt x="0" y="7736"/>
                        </a:moveTo>
                        <a:lnTo>
                          <a:pt x="20705" y="7736"/>
                        </a:lnTo>
                        <a:lnTo>
                          <a:pt x="18593" y="0"/>
                        </a:lnTo>
                        <a:lnTo>
                          <a:pt x="2535"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814" name="Freeform: Shape 813">
                    <a:extLst>
                      <a:ext uri="{FF2B5EF4-FFF2-40B4-BE49-F238E27FC236}">
                        <a16:creationId xmlns:a16="http://schemas.microsoft.com/office/drawing/2014/main" id="{DBD0224F-ACD7-534F-E458-870E50E9A76D}"/>
                      </a:ext>
                    </a:extLst>
                  </p:cNvPr>
                  <p:cNvSpPr/>
                  <p:nvPr/>
                </p:nvSpPr>
                <p:spPr>
                  <a:xfrm>
                    <a:off x="3654415" y="3290757"/>
                    <a:ext cx="18903" cy="7736"/>
                  </a:xfrm>
                  <a:custGeom>
                    <a:avLst/>
                    <a:gdLst/>
                    <a:ahLst/>
                    <a:cxnLst/>
                    <a:rect l="l" t="t" r="r" b="b"/>
                    <a:pathLst>
                      <a:path w="18903" h="7736" stroke="0">
                        <a:moveTo>
                          <a:pt x="0" y="7736"/>
                        </a:moveTo>
                        <a:lnTo>
                          <a:pt x="18903" y="7736"/>
                        </a:lnTo>
                        <a:lnTo>
                          <a:pt x="16974" y="0"/>
                        </a:lnTo>
                        <a:lnTo>
                          <a:pt x="2315" y="0"/>
                        </a:lnTo>
                        <a:lnTo>
                          <a:pt x="0" y="7736"/>
                        </a:lnTo>
                        <a:close/>
                      </a:path>
                      <a:path w="18903" h="7736" fill="none">
                        <a:moveTo>
                          <a:pt x="0" y="7736"/>
                        </a:moveTo>
                        <a:lnTo>
                          <a:pt x="18903" y="7736"/>
                        </a:lnTo>
                        <a:lnTo>
                          <a:pt x="16974" y="0"/>
                        </a:lnTo>
                        <a:lnTo>
                          <a:pt x="2315"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grpSp>
            <p:grpSp>
              <p:nvGrpSpPr>
                <p:cNvPr id="578" name="Group 577">
                  <a:extLst>
                    <a:ext uri="{FF2B5EF4-FFF2-40B4-BE49-F238E27FC236}">
                      <a16:creationId xmlns:a16="http://schemas.microsoft.com/office/drawing/2014/main" id="{39D390E3-9BF5-4DC4-C98D-450A901F05F7}"/>
                    </a:ext>
                  </a:extLst>
                </p:cNvPr>
                <p:cNvGrpSpPr/>
                <p:nvPr/>
              </p:nvGrpSpPr>
              <p:grpSpPr>
                <a:xfrm>
                  <a:off x="3281876" y="3288793"/>
                  <a:ext cx="320602" cy="11089"/>
                  <a:chOff x="3281876" y="3288793"/>
                  <a:chExt cx="320602" cy="11089"/>
                </a:xfrm>
              </p:grpSpPr>
              <p:grpSp>
                <p:nvGrpSpPr>
                  <p:cNvPr id="796" name="Group 795">
                    <a:extLst>
                      <a:ext uri="{FF2B5EF4-FFF2-40B4-BE49-F238E27FC236}">
                        <a16:creationId xmlns:a16="http://schemas.microsoft.com/office/drawing/2014/main" id="{B321058E-01A3-1EE4-C4D2-10C86BA2E3FB}"/>
                      </a:ext>
                    </a:extLst>
                  </p:cNvPr>
                  <p:cNvGrpSpPr/>
                  <p:nvPr/>
                </p:nvGrpSpPr>
                <p:grpSpPr>
                  <a:xfrm>
                    <a:off x="3513114" y="3288817"/>
                    <a:ext cx="89365" cy="11065"/>
                    <a:chOff x="3513114" y="3288817"/>
                    <a:chExt cx="89365" cy="11065"/>
                  </a:xfrm>
                </p:grpSpPr>
                <p:sp>
                  <p:nvSpPr>
                    <p:cNvPr id="808" name="Freeform: Shape 807">
                      <a:extLst>
                        <a:ext uri="{FF2B5EF4-FFF2-40B4-BE49-F238E27FC236}">
                          <a16:creationId xmlns:a16="http://schemas.microsoft.com/office/drawing/2014/main" id="{B112A23E-A2AA-BF51-0DEA-5700B009A9F2}"/>
                        </a:ext>
                      </a:extLst>
                    </p:cNvPr>
                    <p:cNvSpPr/>
                    <p:nvPr/>
                  </p:nvSpPr>
                  <p:spPr>
                    <a:xfrm>
                      <a:off x="3554642" y="3288817"/>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09" name="Freeform: Shape 808">
                      <a:extLst>
                        <a:ext uri="{FF2B5EF4-FFF2-40B4-BE49-F238E27FC236}">
                          <a16:creationId xmlns:a16="http://schemas.microsoft.com/office/drawing/2014/main" id="{379CFC1D-EB4A-A465-9518-FA8ED1AEAC4E}"/>
                        </a:ext>
                      </a:extLst>
                    </p:cNvPr>
                    <p:cNvSpPr/>
                    <p:nvPr/>
                  </p:nvSpPr>
                  <p:spPr>
                    <a:xfrm>
                      <a:off x="3576293" y="3288817"/>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10" name="Freeform: Shape 809">
                      <a:extLst>
                        <a:ext uri="{FF2B5EF4-FFF2-40B4-BE49-F238E27FC236}">
                          <a16:creationId xmlns:a16="http://schemas.microsoft.com/office/drawing/2014/main" id="{41E486F9-2CC7-BBD3-FB8B-A7F6DB69D2A3}"/>
                        </a:ext>
                      </a:extLst>
                    </p:cNvPr>
                    <p:cNvSpPr/>
                    <p:nvPr/>
                  </p:nvSpPr>
                  <p:spPr>
                    <a:xfrm>
                      <a:off x="3513114" y="3288926"/>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11" name="Freeform: Shape 810">
                      <a:extLst>
                        <a:ext uri="{FF2B5EF4-FFF2-40B4-BE49-F238E27FC236}">
                          <a16:creationId xmlns:a16="http://schemas.microsoft.com/office/drawing/2014/main" id="{C1DC5A37-CC96-656E-E253-B234B18323D2}"/>
                        </a:ext>
                      </a:extLst>
                    </p:cNvPr>
                    <p:cNvSpPr/>
                    <p:nvPr/>
                  </p:nvSpPr>
                  <p:spPr>
                    <a:xfrm>
                      <a:off x="3534764" y="3288926"/>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797" name="Group 796">
                    <a:extLst>
                      <a:ext uri="{FF2B5EF4-FFF2-40B4-BE49-F238E27FC236}">
                        <a16:creationId xmlns:a16="http://schemas.microsoft.com/office/drawing/2014/main" id="{AE37F294-39FF-076E-89AB-D2C3B81E6808}"/>
                      </a:ext>
                    </a:extLst>
                  </p:cNvPr>
                  <p:cNvGrpSpPr/>
                  <p:nvPr/>
                </p:nvGrpSpPr>
                <p:grpSpPr>
                  <a:xfrm>
                    <a:off x="3418545" y="3288817"/>
                    <a:ext cx="89365" cy="11065"/>
                    <a:chOff x="3418545" y="3288817"/>
                    <a:chExt cx="89365" cy="11065"/>
                  </a:xfrm>
                </p:grpSpPr>
                <p:sp>
                  <p:nvSpPr>
                    <p:cNvPr id="804" name="Freeform: Shape 803">
                      <a:extLst>
                        <a:ext uri="{FF2B5EF4-FFF2-40B4-BE49-F238E27FC236}">
                          <a16:creationId xmlns:a16="http://schemas.microsoft.com/office/drawing/2014/main" id="{FAA1BC87-2049-D4F8-1D78-E794E1F88DCA}"/>
                        </a:ext>
                      </a:extLst>
                    </p:cNvPr>
                    <p:cNvSpPr/>
                    <p:nvPr/>
                  </p:nvSpPr>
                  <p:spPr>
                    <a:xfrm>
                      <a:off x="3460073" y="3288817"/>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05" name="Freeform: Shape 804">
                      <a:extLst>
                        <a:ext uri="{FF2B5EF4-FFF2-40B4-BE49-F238E27FC236}">
                          <a16:creationId xmlns:a16="http://schemas.microsoft.com/office/drawing/2014/main" id="{BBC9BF80-09DA-78F1-EEB2-5225A1695A38}"/>
                        </a:ext>
                      </a:extLst>
                    </p:cNvPr>
                    <p:cNvSpPr/>
                    <p:nvPr/>
                  </p:nvSpPr>
                  <p:spPr>
                    <a:xfrm>
                      <a:off x="3481724" y="3288817"/>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06" name="Freeform: Shape 805">
                      <a:extLst>
                        <a:ext uri="{FF2B5EF4-FFF2-40B4-BE49-F238E27FC236}">
                          <a16:creationId xmlns:a16="http://schemas.microsoft.com/office/drawing/2014/main" id="{9C96BF93-C8B6-B828-4A72-860AF8BC4AA9}"/>
                        </a:ext>
                      </a:extLst>
                    </p:cNvPr>
                    <p:cNvSpPr/>
                    <p:nvPr/>
                  </p:nvSpPr>
                  <p:spPr>
                    <a:xfrm>
                      <a:off x="3418545" y="3288926"/>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07" name="Freeform: Shape 806">
                      <a:extLst>
                        <a:ext uri="{FF2B5EF4-FFF2-40B4-BE49-F238E27FC236}">
                          <a16:creationId xmlns:a16="http://schemas.microsoft.com/office/drawing/2014/main" id="{55C66502-BBD9-03C0-8086-A8290B10058D}"/>
                        </a:ext>
                      </a:extLst>
                    </p:cNvPr>
                    <p:cNvSpPr/>
                    <p:nvPr/>
                  </p:nvSpPr>
                  <p:spPr>
                    <a:xfrm>
                      <a:off x="3440195" y="3288926"/>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798" name="Group 797">
                    <a:extLst>
                      <a:ext uri="{FF2B5EF4-FFF2-40B4-BE49-F238E27FC236}">
                        <a16:creationId xmlns:a16="http://schemas.microsoft.com/office/drawing/2014/main" id="{2D18DA00-059C-FC18-3C54-DCE61D9BDD8C}"/>
                      </a:ext>
                    </a:extLst>
                  </p:cNvPr>
                  <p:cNvGrpSpPr/>
                  <p:nvPr/>
                </p:nvGrpSpPr>
                <p:grpSpPr>
                  <a:xfrm>
                    <a:off x="3321770" y="3288817"/>
                    <a:ext cx="89365" cy="11065"/>
                    <a:chOff x="3321770" y="3288817"/>
                    <a:chExt cx="89365" cy="11065"/>
                  </a:xfrm>
                </p:grpSpPr>
                <p:sp>
                  <p:nvSpPr>
                    <p:cNvPr id="800" name="Freeform: Shape 799">
                      <a:extLst>
                        <a:ext uri="{FF2B5EF4-FFF2-40B4-BE49-F238E27FC236}">
                          <a16:creationId xmlns:a16="http://schemas.microsoft.com/office/drawing/2014/main" id="{E8F8DE11-08E4-A318-80BA-45637E852CDB}"/>
                        </a:ext>
                      </a:extLst>
                    </p:cNvPr>
                    <p:cNvSpPr/>
                    <p:nvPr/>
                  </p:nvSpPr>
                  <p:spPr>
                    <a:xfrm>
                      <a:off x="3363298" y="3288817"/>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01" name="Freeform: Shape 800">
                      <a:extLst>
                        <a:ext uri="{FF2B5EF4-FFF2-40B4-BE49-F238E27FC236}">
                          <a16:creationId xmlns:a16="http://schemas.microsoft.com/office/drawing/2014/main" id="{6F811B4B-7F6C-1A1C-179C-C6CED06A52CB}"/>
                        </a:ext>
                      </a:extLst>
                    </p:cNvPr>
                    <p:cNvSpPr/>
                    <p:nvPr/>
                  </p:nvSpPr>
                  <p:spPr>
                    <a:xfrm>
                      <a:off x="3384949" y="3288817"/>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02" name="Freeform: Shape 801">
                      <a:extLst>
                        <a:ext uri="{FF2B5EF4-FFF2-40B4-BE49-F238E27FC236}">
                          <a16:creationId xmlns:a16="http://schemas.microsoft.com/office/drawing/2014/main" id="{155430CC-FD23-9909-4281-F0C7EE3B2EE7}"/>
                        </a:ext>
                      </a:extLst>
                    </p:cNvPr>
                    <p:cNvSpPr/>
                    <p:nvPr/>
                  </p:nvSpPr>
                  <p:spPr>
                    <a:xfrm>
                      <a:off x="3321770" y="3288926"/>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803" name="Freeform: Shape 802">
                      <a:extLst>
                        <a:ext uri="{FF2B5EF4-FFF2-40B4-BE49-F238E27FC236}">
                          <a16:creationId xmlns:a16="http://schemas.microsoft.com/office/drawing/2014/main" id="{34BEAFC5-154A-38D3-5EE8-E257D2FFF45B}"/>
                        </a:ext>
                      </a:extLst>
                    </p:cNvPr>
                    <p:cNvSpPr/>
                    <p:nvPr/>
                  </p:nvSpPr>
                  <p:spPr>
                    <a:xfrm>
                      <a:off x="3343420" y="3288926"/>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sp>
                <p:nvSpPr>
                  <p:cNvPr id="799" name="Freeform: Shape 798">
                    <a:extLst>
                      <a:ext uri="{FF2B5EF4-FFF2-40B4-BE49-F238E27FC236}">
                        <a16:creationId xmlns:a16="http://schemas.microsoft.com/office/drawing/2014/main" id="{644C8A48-33B2-B599-9EE1-8C98563CA2D3}"/>
                      </a:ext>
                    </a:extLst>
                  </p:cNvPr>
                  <p:cNvSpPr/>
                  <p:nvPr/>
                </p:nvSpPr>
                <p:spPr>
                  <a:xfrm>
                    <a:off x="3281876" y="3288793"/>
                    <a:ext cx="20882" cy="10946"/>
                  </a:xfrm>
                  <a:custGeom>
                    <a:avLst/>
                    <a:gdLst/>
                    <a:ahLst/>
                    <a:cxnLst/>
                    <a:rect l="l" t="t" r="r" b="b"/>
                    <a:pathLst>
                      <a:path w="20882" h="10946" stroke="0">
                        <a:moveTo>
                          <a:pt x="0" y="10946"/>
                        </a:moveTo>
                        <a:lnTo>
                          <a:pt x="20882" y="10946"/>
                        </a:lnTo>
                        <a:lnTo>
                          <a:pt x="20753" y="5343"/>
                        </a:lnTo>
                        <a:lnTo>
                          <a:pt x="17891" y="0"/>
                        </a:lnTo>
                        <a:lnTo>
                          <a:pt x="3784" y="0"/>
                        </a:lnTo>
                        <a:lnTo>
                          <a:pt x="0" y="10946"/>
                        </a:lnTo>
                        <a:close/>
                      </a:path>
                      <a:path w="20882" h="10946" fill="none">
                        <a:moveTo>
                          <a:pt x="0" y="10946"/>
                        </a:moveTo>
                        <a:lnTo>
                          <a:pt x="20882" y="10946"/>
                        </a:lnTo>
                        <a:lnTo>
                          <a:pt x="20753" y="5343"/>
                        </a:lnTo>
                        <a:lnTo>
                          <a:pt x="17891" y="0"/>
                        </a:lnTo>
                        <a:lnTo>
                          <a:pt x="3784" y="0"/>
                        </a:lnTo>
                        <a:lnTo>
                          <a:pt x="0" y="10946"/>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579" name="Group 578">
                  <a:extLst>
                    <a:ext uri="{FF2B5EF4-FFF2-40B4-BE49-F238E27FC236}">
                      <a16:creationId xmlns:a16="http://schemas.microsoft.com/office/drawing/2014/main" id="{92750EAD-0E04-B829-0291-57A50D21D46E}"/>
                    </a:ext>
                  </a:extLst>
                </p:cNvPr>
                <p:cNvGrpSpPr/>
                <p:nvPr/>
              </p:nvGrpSpPr>
              <p:grpSpPr>
                <a:xfrm>
                  <a:off x="3282771" y="3291029"/>
                  <a:ext cx="316582" cy="9064"/>
                  <a:chOff x="3282771" y="3291029"/>
                  <a:chExt cx="316582" cy="9064"/>
                </a:xfrm>
              </p:grpSpPr>
              <p:sp>
                <p:nvSpPr>
                  <p:cNvPr id="780" name="Freeform: Shape 779">
                    <a:extLst>
                      <a:ext uri="{FF2B5EF4-FFF2-40B4-BE49-F238E27FC236}">
                        <a16:creationId xmlns:a16="http://schemas.microsoft.com/office/drawing/2014/main" id="{865AB2DF-45E9-B776-8B14-86FB964C5798}"/>
                      </a:ext>
                    </a:extLst>
                  </p:cNvPr>
                  <p:cNvSpPr/>
                  <p:nvPr/>
                </p:nvSpPr>
                <p:spPr>
                  <a:xfrm>
                    <a:off x="3282771" y="3291029"/>
                    <a:ext cx="18978" cy="8921"/>
                  </a:xfrm>
                  <a:custGeom>
                    <a:avLst/>
                    <a:gdLst/>
                    <a:ahLst/>
                    <a:cxnLst/>
                    <a:rect l="l" t="t" r="r" b="b"/>
                    <a:pathLst>
                      <a:path w="18978" h="8921" stroke="0">
                        <a:moveTo>
                          <a:pt x="0" y="8921"/>
                        </a:moveTo>
                        <a:lnTo>
                          <a:pt x="18978" y="8921"/>
                        </a:lnTo>
                        <a:lnTo>
                          <a:pt x="17041" y="0"/>
                        </a:lnTo>
                        <a:lnTo>
                          <a:pt x="2324" y="0"/>
                        </a:lnTo>
                        <a:lnTo>
                          <a:pt x="0" y="8921"/>
                        </a:lnTo>
                        <a:close/>
                      </a:path>
                      <a:path w="18978" h="8921" fill="none">
                        <a:moveTo>
                          <a:pt x="0" y="8921"/>
                        </a:moveTo>
                        <a:lnTo>
                          <a:pt x="18978" y="8921"/>
                        </a:lnTo>
                        <a:lnTo>
                          <a:pt x="17041" y="0"/>
                        </a:lnTo>
                        <a:lnTo>
                          <a:pt x="2324"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grpSp>
                <p:nvGrpSpPr>
                  <p:cNvPr id="781" name="Group 780">
                    <a:extLst>
                      <a:ext uri="{FF2B5EF4-FFF2-40B4-BE49-F238E27FC236}">
                        <a16:creationId xmlns:a16="http://schemas.microsoft.com/office/drawing/2014/main" id="{8A7234B8-DC9B-7CD8-FB71-B91CA3014650}"/>
                      </a:ext>
                    </a:extLst>
                  </p:cNvPr>
                  <p:cNvGrpSpPr/>
                  <p:nvPr/>
                </p:nvGrpSpPr>
                <p:grpSpPr>
                  <a:xfrm>
                    <a:off x="3325743" y="3291116"/>
                    <a:ext cx="82182" cy="8976"/>
                    <a:chOff x="3325743" y="3291116"/>
                    <a:chExt cx="82182" cy="8976"/>
                  </a:xfrm>
                </p:grpSpPr>
                <p:sp>
                  <p:nvSpPr>
                    <p:cNvPr id="792" name="Freeform: Shape 791">
                      <a:extLst>
                        <a:ext uri="{FF2B5EF4-FFF2-40B4-BE49-F238E27FC236}">
                          <a16:creationId xmlns:a16="http://schemas.microsoft.com/office/drawing/2014/main" id="{ECF32BDD-0596-C982-896D-27A583870E4C}"/>
                        </a:ext>
                      </a:extLst>
                    </p:cNvPr>
                    <p:cNvSpPr/>
                    <p:nvPr/>
                  </p:nvSpPr>
                  <p:spPr>
                    <a:xfrm>
                      <a:off x="3325743" y="3291116"/>
                      <a:ext cx="20302" cy="8920"/>
                    </a:xfrm>
                    <a:custGeom>
                      <a:avLst/>
                      <a:gdLst/>
                      <a:ahLst/>
                      <a:cxnLst/>
                      <a:rect l="l" t="t" r="r" b="b"/>
                      <a:pathLst>
                        <a:path w="20302" h="8920" stroke="0">
                          <a:moveTo>
                            <a:pt x="0" y="8920"/>
                          </a:moveTo>
                          <a:lnTo>
                            <a:pt x="20302" y="8920"/>
                          </a:lnTo>
                          <a:lnTo>
                            <a:pt x="17272" y="0"/>
                          </a:lnTo>
                          <a:lnTo>
                            <a:pt x="2355" y="0"/>
                          </a:lnTo>
                          <a:lnTo>
                            <a:pt x="0" y="8920"/>
                          </a:lnTo>
                          <a:close/>
                        </a:path>
                        <a:path w="20302" h="8920" fill="none">
                          <a:moveTo>
                            <a:pt x="0" y="8920"/>
                          </a:moveTo>
                          <a:lnTo>
                            <a:pt x="20302" y="8920"/>
                          </a:lnTo>
                          <a:lnTo>
                            <a:pt x="17272" y="0"/>
                          </a:lnTo>
                          <a:lnTo>
                            <a:pt x="23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93" name="Freeform: Shape 792">
                      <a:extLst>
                        <a:ext uri="{FF2B5EF4-FFF2-40B4-BE49-F238E27FC236}">
                          <a16:creationId xmlns:a16="http://schemas.microsoft.com/office/drawing/2014/main" id="{50EEF14B-6C33-28A4-EFCB-0ADF12522610}"/>
                        </a:ext>
                      </a:extLst>
                    </p:cNvPr>
                    <p:cNvSpPr/>
                    <p:nvPr/>
                  </p:nvSpPr>
                  <p:spPr>
                    <a:xfrm>
                      <a:off x="3346421" y="3291140"/>
                      <a:ext cx="18362" cy="8921"/>
                    </a:xfrm>
                    <a:custGeom>
                      <a:avLst/>
                      <a:gdLst/>
                      <a:ahLst/>
                      <a:cxnLst/>
                      <a:rect l="l" t="t" r="r" b="b"/>
                      <a:pathLst>
                        <a:path w="18362" h="8921" stroke="0">
                          <a:moveTo>
                            <a:pt x="0" y="8921"/>
                          </a:moveTo>
                          <a:lnTo>
                            <a:pt x="18362" y="8921"/>
                          </a:lnTo>
                          <a:lnTo>
                            <a:pt x="16488" y="0"/>
                          </a:lnTo>
                          <a:lnTo>
                            <a:pt x="2248" y="0"/>
                          </a:lnTo>
                          <a:lnTo>
                            <a:pt x="0" y="8921"/>
                          </a:lnTo>
                          <a:close/>
                        </a:path>
                        <a:path w="18362" h="8921" fill="none">
                          <a:moveTo>
                            <a:pt x="0" y="8921"/>
                          </a:moveTo>
                          <a:lnTo>
                            <a:pt x="18362" y="8921"/>
                          </a:lnTo>
                          <a:lnTo>
                            <a:pt x="16488" y="0"/>
                          </a:lnTo>
                          <a:lnTo>
                            <a:pt x="2248"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94" name="Freeform: Shape 793">
                      <a:extLst>
                        <a:ext uri="{FF2B5EF4-FFF2-40B4-BE49-F238E27FC236}">
                          <a16:creationId xmlns:a16="http://schemas.microsoft.com/office/drawing/2014/main" id="{967FC1B4-E42D-681D-9167-D4978672557D}"/>
                        </a:ext>
                      </a:extLst>
                    </p:cNvPr>
                    <p:cNvSpPr/>
                    <p:nvPr/>
                  </p:nvSpPr>
                  <p:spPr>
                    <a:xfrm>
                      <a:off x="3367363" y="3291172"/>
                      <a:ext cx="20302" cy="8920"/>
                    </a:xfrm>
                    <a:custGeom>
                      <a:avLst/>
                      <a:gdLst/>
                      <a:ahLst/>
                      <a:cxnLst/>
                      <a:rect l="l" t="t" r="r" b="b"/>
                      <a:pathLst>
                        <a:path w="20302" h="8920" stroke="0">
                          <a:moveTo>
                            <a:pt x="0" y="8920"/>
                          </a:moveTo>
                          <a:lnTo>
                            <a:pt x="20302" y="8920"/>
                          </a:lnTo>
                          <a:lnTo>
                            <a:pt x="17272" y="0"/>
                          </a:lnTo>
                          <a:lnTo>
                            <a:pt x="2355" y="0"/>
                          </a:lnTo>
                          <a:lnTo>
                            <a:pt x="0" y="8920"/>
                          </a:lnTo>
                          <a:close/>
                        </a:path>
                        <a:path w="20302" h="8920" fill="none">
                          <a:moveTo>
                            <a:pt x="0" y="8920"/>
                          </a:moveTo>
                          <a:lnTo>
                            <a:pt x="20302" y="8920"/>
                          </a:lnTo>
                          <a:lnTo>
                            <a:pt x="17272" y="0"/>
                          </a:lnTo>
                          <a:lnTo>
                            <a:pt x="23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95" name="Freeform: Shape 794">
                      <a:extLst>
                        <a:ext uri="{FF2B5EF4-FFF2-40B4-BE49-F238E27FC236}">
                          <a16:creationId xmlns:a16="http://schemas.microsoft.com/office/drawing/2014/main" id="{E05BE997-509E-4291-441E-BEA4EEE64CA9}"/>
                        </a:ext>
                      </a:extLst>
                    </p:cNvPr>
                    <p:cNvSpPr/>
                    <p:nvPr/>
                  </p:nvSpPr>
                  <p:spPr>
                    <a:xfrm>
                      <a:off x="3387737" y="3291140"/>
                      <a:ext cx="20188" cy="8921"/>
                    </a:xfrm>
                    <a:custGeom>
                      <a:avLst/>
                      <a:gdLst/>
                      <a:ahLst/>
                      <a:cxnLst/>
                      <a:rect l="l" t="t" r="r" b="b"/>
                      <a:pathLst>
                        <a:path w="20188" h="8921" stroke="0">
                          <a:moveTo>
                            <a:pt x="0" y="8921"/>
                          </a:moveTo>
                          <a:lnTo>
                            <a:pt x="20188" y="8921"/>
                          </a:lnTo>
                          <a:lnTo>
                            <a:pt x="18128" y="0"/>
                          </a:lnTo>
                          <a:lnTo>
                            <a:pt x="2472" y="0"/>
                          </a:lnTo>
                          <a:lnTo>
                            <a:pt x="0" y="8921"/>
                          </a:lnTo>
                          <a:close/>
                        </a:path>
                        <a:path w="20188" h="8921" fill="none">
                          <a:moveTo>
                            <a:pt x="0" y="8921"/>
                          </a:moveTo>
                          <a:lnTo>
                            <a:pt x="20188" y="8921"/>
                          </a:lnTo>
                          <a:lnTo>
                            <a:pt x="18128" y="0"/>
                          </a:lnTo>
                          <a:lnTo>
                            <a:pt x="2472"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grpSp>
              <p:grpSp>
                <p:nvGrpSpPr>
                  <p:cNvPr id="782" name="Group 781">
                    <a:extLst>
                      <a:ext uri="{FF2B5EF4-FFF2-40B4-BE49-F238E27FC236}">
                        <a16:creationId xmlns:a16="http://schemas.microsoft.com/office/drawing/2014/main" id="{2290D8C8-EE77-0EEB-88AB-DC66718AEC67}"/>
                      </a:ext>
                    </a:extLst>
                  </p:cNvPr>
                  <p:cNvGrpSpPr/>
                  <p:nvPr/>
                </p:nvGrpSpPr>
                <p:grpSpPr>
                  <a:xfrm>
                    <a:off x="3422306" y="3291076"/>
                    <a:ext cx="82182" cy="8976"/>
                    <a:chOff x="3422306" y="3291076"/>
                    <a:chExt cx="82182" cy="8976"/>
                  </a:xfrm>
                </p:grpSpPr>
                <p:sp>
                  <p:nvSpPr>
                    <p:cNvPr id="788" name="Freeform: Shape 787">
                      <a:extLst>
                        <a:ext uri="{FF2B5EF4-FFF2-40B4-BE49-F238E27FC236}">
                          <a16:creationId xmlns:a16="http://schemas.microsoft.com/office/drawing/2014/main" id="{DD760579-AD19-DFAF-4FC2-5707E76A2E90}"/>
                        </a:ext>
                      </a:extLst>
                    </p:cNvPr>
                    <p:cNvSpPr/>
                    <p:nvPr/>
                  </p:nvSpPr>
                  <p:spPr>
                    <a:xfrm>
                      <a:off x="3422306" y="3291076"/>
                      <a:ext cx="20302" cy="8920"/>
                    </a:xfrm>
                    <a:custGeom>
                      <a:avLst/>
                      <a:gdLst/>
                      <a:ahLst/>
                      <a:cxnLst/>
                      <a:rect l="l" t="t" r="r" b="b"/>
                      <a:pathLst>
                        <a:path w="20302" h="8920" stroke="0">
                          <a:moveTo>
                            <a:pt x="0" y="8920"/>
                          </a:moveTo>
                          <a:lnTo>
                            <a:pt x="20302" y="8920"/>
                          </a:lnTo>
                          <a:lnTo>
                            <a:pt x="17272" y="0"/>
                          </a:lnTo>
                          <a:lnTo>
                            <a:pt x="2355" y="0"/>
                          </a:lnTo>
                          <a:lnTo>
                            <a:pt x="0" y="8920"/>
                          </a:lnTo>
                          <a:close/>
                        </a:path>
                        <a:path w="20302" h="8920" fill="none">
                          <a:moveTo>
                            <a:pt x="0" y="8920"/>
                          </a:moveTo>
                          <a:lnTo>
                            <a:pt x="20302" y="8920"/>
                          </a:lnTo>
                          <a:lnTo>
                            <a:pt x="17272" y="0"/>
                          </a:lnTo>
                          <a:lnTo>
                            <a:pt x="23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89" name="Freeform: Shape 788">
                      <a:extLst>
                        <a:ext uri="{FF2B5EF4-FFF2-40B4-BE49-F238E27FC236}">
                          <a16:creationId xmlns:a16="http://schemas.microsoft.com/office/drawing/2014/main" id="{2B4334FB-E726-6B54-A640-848627BC36C5}"/>
                        </a:ext>
                      </a:extLst>
                    </p:cNvPr>
                    <p:cNvSpPr/>
                    <p:nvPr/>
                  </p:nvSpPr>
                  <p:spPr>
                    <a:xfrm>
                      <a:off x="3442984" y="3291100"/>
                      <a:ext cx="18362" cy="8921"/>
                    </a:xfrm>
                    <a:custGeom>
                      <a:avLst/>
                      <a:gdLst/>
                      <a:ahLst/>
                      <a:cxnLst/>
                      <a:rect l="l" t="t" r="r" b="b"/>
                      <a:pathLst>
                        <a:path w="18362" h="8921" stroke="0">
                          <a:moveTo>
                            <a:pt x="0" y="8921"/>
                          </a:moveTo>
                          <a:lnTo>
                            <a:pt x="18362" y="8921"/>
                          </a:lnTo>
                          <a:lnTo>
                            <a:pt x="16488" y="0"/>
                          </a:lnTo>
                          <a:lnTo>
                            <a:pt x="2248" y="0"/>
                          </a:lnTo>
                          <a:lnTo>
                            <a:pt x="0" y="8921"/>
                          </a:lnTo>
                          <a:close/>
                        </a:path>
                        <a:path w="18362" h="8921" fill="none">
                          <a:moveTo>
                            <a:pt x="0" y="8921"/>
                          </a:moveTo>
                          <a:lnTo>
                            <a:pt x="18362" y="8921"/>
                          </a:lnTo>
                          <a:lnTo>
                            <a:pt x="16488" y="0"/>
                          </a:lnTo>
                          <a:lnTo>
                            <a:pt x="2248"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90" name="Freeform: Shape 789">
                      <a:extLst>
                        <a:ext uri="{FF2B5EF4-FFF2-40B4-BE49-F238E27FC236}">
                          <a16:creationId xmlns:a16="http://schemas.microsoft.com/office/drawing/2014/main" id="{BA71DF2E-0957-9DC1-2FB9-17D4AE66B763}"/>
                        </a:ext>
                      </a:extLst>
                    </p:cNvPr>
                    <p:cNvSpPr/>
                    <p:nvPr/>
                  </p:nvSpPr>
                  <p:spPr>
                    <a:xfrm>
                      <a:off x="3463926" y="3291132"/>
                      <a:ext cx="20302" cy="8920"/>
                    </a:xfrm>
                    <a:custGeom>
                      <a:avLst/>
                      <a:gdLst/>
                      <a:ahLst/>
                      <a:cxnLst/>
                      <a:rect l="l" t="t" r="r" b="b"/>
                      <a:pathLst>
                        <a:path w="20302" h="8920" stroke="0">
                          <a:moveTo>
                            <a:pt x="0" y="8920"/>
                          </a:moveTo>
                          <a:lnTo>
                            <a:pt x="20302" y="8920"/>
                          </a:lnTo>
                          <a:lnTo>
                            <a:pt x="17272" y="0"/>
                          </a:lnTo>
                          <a:lnTo>
                            <a:pt x="2355" y="0"/>
                          </a:lnTo>
                          <a:lnTo>
                            <a:pt x="0" y="8920"/>
                          </a:lnTo>
                          <a:close/>
                        </a:path>
                        <a:path w="20302" h="8920" fill="none">
                          <a:moveTo>
                            <a:pt x="0" y="8920"/>
                          </a:moveTo>
                          <a:lnTo>
                            <a:pt x="20302" y="8920"/>
                          </a:lnTo>
                          <a:lnTo>
                            <a:pt x="17272" y="0"/>
                          </a:lnTo>
                          <a:lnTo>
                            <a:pt x="23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91" name="Freeform: Shape 790">
                      <a:extLst>
                        <a:ext uri="{FF2B5EF4-FFF2-40B4-BE49-F238E27FC236}">
                          <a16:creationId xmlns:a16="http://schemas.microsoft.com/office/drawing/2014/main" id="{821D817C-B65D-454A-7CD0-47259FAAA88B}"/>
                        </a:ext>
                      </a:extLst>
                    </p:cNvPr>
                    <p:cNvSpPr/>
                    <p:nvPr/>
                  </p:nvSpPr>
                  <p:spPr>
                    <a:xfrm>
                      <a:off x="3484300" y="3291100"/>
                      <a:ext cx="20188" cy="8921"/>
                    </a:xfrm>
                    <a:custGeom>
                      <a:avLst/>
                      <a:gdLst/>
                      <a:ahLst/>
                      <a:cxnLst/>
                      <a:rect l="l" t="t" r="r" b="b"/>
                      <a:pathLst>
                        <a:path w="20188" h="8921" stroke="0">
                          <a:moveTo>
                            <a:pt x="0" y="8921"/>
                          </a:moveTo>
                          <a:lnTo>
                            <a:pt x="20188" y="8921"/>
                          </a:lnTo>
                          <a:lnTo>
                            <a:pt x="18128" y="0"/>
                          </a:lnTo>
                          <a:lnTo>
                            <a:pt x="2472" y="0"/>
                          </a:lnTo>
                          <a:lnTo>
                            <a:pt x="0" y="8921"/>
                          </a:lnTo>
                          <a:close/>
                        </a:path>
                        <a:path w="20188" h="8921" fill="none">
                          <a:moveTo>
                            <a:pt x="0" y="8921"/>
                          </a:moveTo>
                          <a:lnTo>
                            <a:pt x="20188" y="8921"/>
                          </a:lnTo>
                          <a:lnTo>
                            <a:pt x="18128" y="0"/>
                          </a:lnTo>
                          <a:lnTo>
                            <a:pt x="2472"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grpSp>
              <p:grpSp>
                <p:nvGrpSpPr>
                  <p:cNvPr id="783" name="Group 782">
                    <a:extLst>
                      <a:ext uri="{FF2B5EF4-FFF2-40B4-BE49-F238E27FC236}">
                        <a16:creationId xmlns:a16="http://schemas.microsoft.com/office/drawing/2014/main" id="{144DDC38-AA34-D8D4-1C99-74457C1936B6}"/>
                      </a:ext>
                    </a:extLst>
                  </p:cNvPr>
                  <p:cNvGrpSpPr/>
                  <p:nvPr/>
                </p:nvGrpSpPr>
                <p:grpSpPr>
                  <a:xfrm>
                    <a:off x="3517171" y="3291116"/>
                    <a:ext cx="82182" cy="8976"/>
                    <a:chOff x="3517171" y="3291116"/>
                    <a:chExt cx="82182" cy="8976"/>
                  </a:xfrm>
                </p:grpSpPr>
                <p:sp>
                  <p:nvSpPr>
                    <p:cNvPr id="784" name="Freeform: Shape 783">
                      <a:extLst>
                        <a:ext uri="{FF2B5EF4-FFF2-40B4-BE49-F238E27FC236}">
                          <a16:creationId xmlns:a16="http://schemas.microsoft.com/office/drawing/2014/main" id="{1F5C05AF-9995-2B44-4620-58A0F708AF4E}"/>
                        </a:ext>
                      </a:extLst>
                    </p:cNvPr>
                    <p:cNvSpPr/>
                    <p:nvPr/>
                  </p:nvSpPr>
                  <p:spPr>
                    <a:xfrm>
                      <a:off x="3517171" y="3291116"/>
                      <a:ext cx="20302" cy="8920"/>
                    </a:xfrm>
                    <a:custGeom>
                      <a:avLst/>
                      <a:gdLst/>
                      <a:ahLst/>
                      <a:cxnLst/>
                      <a:rect l="l" t="t" r="r" b="b"/>
                      <a:pathLst>
                        <a:path w="20302" h="8920" stroke="0">
                          <a:moveTo>
                            <a:pt x="0" y="8920"/>
                          </a:moveTo>
                          <a:lnTo>
                            <a:pt x="20302" y="8920"/>
                          </a:lnTo>
                          <a:lnTo>
                            <a:pt x="17272" y="0"/>
                          </a:lnTo>
                          <a:lnTo>
                            <a:pt x="2355" y="0"/>
                          </a:lnTo>
                          <a:lnTo>
                            <a:pt x="0" y="8920"/>
                          </a:lnTo>
                          <a:close/>
                        </a:path>
                        <a:path w="20302" h="8920" fill="none">
                          <a:moveTo>
                            <a:pt x="0" y="8920"/>
                          </a:moveTo>
                          <a:lnTo>
                            <a:pt x="20302" y="8920"/>
                          </a:lnTo>
                          <a:lnTo>
                            <a:pt x="17272" y="0"/>
                          </a:lnTo>
                          <a:lnTo>
                            <a:pt x="23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85" name="Freeform: Shape 784">
                      <a:extLst>
                        <a:ext uri="{FF2B5EF4-FFF2-40B4-BE49-F238E27FC236}">
                          <a16:creationId xmlns:a16="http://schemas.microsoft.com/office/drawing/2014/main" id="{7B2F6827-DFA8-C78C-06F5-74C92BE33F2F}"/>
                        </a:ext>
                      </a:extLst>
                    </p:cNvPr>
                    <p:cNvSpPr/>
                    <p:nvPr/>
                  </p:nvSpPr>
                  <p:spPr>
                    <a:xfrm>
                      <a:off x="3537848" y="3291140"/>
                      <a:ext cx="18362" cy="8921"/>
                    </a:xfrm>
                    <a:custGeom>
                      <a:avLst/>
                      <a:gdLst/>
                      <a:ahLst/>
                      <a:cxnLst/>
                      <a:rect l="l" t="t" r="r" b="b"/>
                      <a:pathLst>
                        <a:path w="18362" h="8921" stroke="0">
                          <a:moveTo>
                            <a:pt x="0" y="8921"/>
                          </a:moveTo>
                          <a:lnTo>
                            <a:pt x="18362" y="8921"/>
                          </a:lnTo>
                          <a:lnTo>
                            <a:pt x="16488" y="0"/>
                          </a:lnTo>
                          <a:lnTo>
                            <a:pt x="2248" y="0"/>
                          </a:lnTo>
                          <a:lnTo>
                            <a:pt x="0" y="8921"/>
                          </a:lnTo>
                          <a:close/>
                        </a:path>
                        <a:path w="18362" h="8921" fill="none">
                          <a:moveTo>
                            <a:pt x="0" y="8921"/>
                          </a:moveTo>
                          <a:lnTo>
                            <a:pt x="18362" y="8921"/>
                          </a:lnTo>
                          <a:lnTo>
                            <a:pt x="16488" y="0"/>
                          </a:lnTo>
                          <a:lnTo>
                            <a:pt x="2248"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86" name="Freeform: Shape 785">
                      <a:extLst>
                        <a:ext uri="{FF2B5EF4-FFF2-40B4-BE49-F238E27FC236}">
                          <a16:creationId xmlns:a16="http://schemas.microsoft.com/office/drawing/2014/main" id="{722D95AB-0156-5B29-AB74-BD21AE865439}"/>
                        </a:ext>
                      </a:extLst>
                    </p:cNvPr>
                    <p:cNvSpPr/>
                    <p:nvPr/>
                  </p:nvSpPr>
                  <p:spPr>
                    <a:xfrm>
                      <a:off x="3558791" y="3291172"/>
                      <a:ext cx="20302" cy="8920"/>
                    </a:xfrm>
                    <a:custGeom>
                      <a:avLst/>
                      <a:gdLst/>
                      <a:ahLst/>
                      <a:cxnLst/>
                      <a:rect l="l" t="t" r="r" b="b"/>
                      <a:pathLst>
                        <a:path w="20302" h="8920" stroke="0">
                          <a:moveTo>
                            <a:pt x="0" y="8920"/>
                          </a:moveTo>
                          <a:lnTo>
                            <a:pt x="20302" y="8920"/>
                          </a:lnTo>
                          <a:lnTo>
                            <a:pt x="17272" y="0"/>
                          </a:lnTo>
                          <a:lnTo>
                            <a:pt x="2355" y="0"/>
                          </a:lnTo>
                          <a:lnTo>
                            <a:pt x="0" y="8920"/>
                          </a:lnTo>
                          <a:close/>
                        </a:path>
                        <a:path w="20302" h="8920" fill="none">
                          <a:moveTo>
                            <a:pt x="0" y="8920"/>
                          </a:moveTo>
                          <a:lnTo>
                            <a:pt x="20302" y="8920"/>
                          </a:lnTo>
                          <a:lnTo>
                            <a:pt x="17272" y="0"/>
                          </a:lnTo>
                          <a:lnTo>
                            <a:pt x="23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87" name="Freeform: Shape 786">
                      <a:extLst>
                        <a:ext uri="{FF2B5EF4-FFF2-40B4-BE49-F238E27FC236}">
                          <a16:creationId xmlns:a16="http://schemas.microsoft.com/office/drawing/2014/main" id="{571CEB71-9518-AE0D-E237-9995DCA09417}"/>
                        </a:ext>
                      </a:extLst>
                    </p:cNvPr>
                    <p:cNvSpPr/>
                    <p:nvPr/>
                  </p:nvSpPr>
                  <p:spPr>
                    <a:xfrm>
                      <a:off x="3579165" y="3291140"/>
                      <a:ext cx="20188" cy="8921"/>
                    </a:xfrm>
                    <a:custGeom>
                      <a:avLst/>
                      <a:gdLst/>
                      <a:ahLst/>
                      <a:cxnLst/>
                      <a:rect l="l" t="t" r="r" b="b"/>
                      <a:pathLst>
                        <a:path w="20188" h="8921" stroke="0">
                          <a:moveTo>
                            <a:pt x="0" y="8921"/>
                          </a:moveTo>
                          <a:lnTo>
                            <a:pt x="20188" y="8921"/>
                          </a:lnTo>
                          <a:lnTo>
                            <a:pt x="18128" y="0"/>
                          </a:lnTo>
                          <a:lnTo>
                            <a:pt x="2472" y="0"/>
                          </a:lnTo>
                          <a:lnTo>
                            <a:pt x="0" y="8921"/>
                          </a:lnTo>
                          <a:close/>
                        </a:path>
                        <a:path w="20188" h="8921" fill="none">
                          <a:moveTo>
                            <a:pt x="0" y="8921"/>
                          </a:moveTo>
                          <a:lnTo>
                            <a:pt x="20188" y="8921"/>
                          </a:lnTo>
                          <a:lnTo>
                            <a:pt x="18128" y="0"/>
                          </a:lnTo>
                          <a:lnTo>
                            <a:pt x="2472"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grpSp>
            </p:grpSp>
            <p:grpSp>
              <p:nvGrpSpPr>
                <p:cNvPr id="580" name="Group 579">
                  <a:extLst>
                    <a:ext uri="{FF2B5EF4-FFF2-40B4-BE49-F238E27FC236}">
                      <a16:creationId xmlns:a16="http://schemas.microsoft.com/office/drawing/2014/main" id="{E053F08A-6770-3B7E-4B70-812521F70406}"/>
                    </a:ext>
                  </a:extLst>
                </p:cNvPr>
                <p:cNvGrpSpPr/>
                <p:nvPr/>
              </p:nvGrpSpPr>
              <p:grpSpPr>
                <a:xfrm>
                  <a:off x="3279704" y="3294000"/>
                  <a:ext cx="303660" cy="11165"/>
                  <a:chOff x="3279704" y="3294000"/>
                  <a:chExt cx="303660" cy="11165"/>
                </a:xfrm>
              </p:grpSpPr>
              <p:sp>
                <p:nvSpPr>
                  <p:cNvPr id="766" name="Freeform: Shape 765">
                    <a:extLst>
                      <a:ext uri="{FF2B5EF4-FFF2-40B4-BE49-F238E27FC236}">
                        <a16:creationId xmlns:a16="http://schemas.microsoft.com/office/drawing/2014/main" id="{7019C3ED-00E6-E616-57D3-3F8FFC78AAD3}"/>
                      </a:ext>
                    </a:extLst>
                  </p:cNvPr>
                  <p:cNvSpPr/>
                  <p:nvPr/>
                </p:nvSpPr>
                <p:spPr>
                  <a:xfrm>
                    <a:off x="3279704" y="3294103"/>
                    <a:ext cx="22647" cy="10957"/>
                  </a:xfrm>
                  <a:custGeom>
                    <a:avLst/>
                    <a:gdLst/>
                    <a:ahLst/>
                    <a:cxnLst/>
                    <a:rect l="l" t="t" r="r" b="b"/>
                    <a:pathLst>
                      <a:path w="22647" h="10957" stroke="0">
                        <a:moveTo>
                          <a:pt x="0" y="10957"/>
                        </a:moveTo>
                        <a:lnTo>
                          <a:pt x="22647" y="10854"/>
                        </a:lnTo>
                        <a:lnTo>
                          <a:pt x="17699" y="0"/>
                        </a:lnTo>
                        <a:lnTo>
                          <a:pt x="4599" y="0"/>
                        </a:lnTo>
                        <a:lnTo>
                          <a:pt x="0" y="10957"/>
                        </a:lnTo>
                        <a:close/>
                      </a:path>
                      <a:path w="22647" h="10957" fill="none">
                        <a:moveTo>
                          <a:pt x="0" y="10957"/>
                        </a:moveTo>
                        <a:lnTo>
                          <a:pt x="22647" y="10854"/>
                        </a:lnTo>
                        <a:lnTo>
                          <a:pt x="17699" y="0"/>
                        </a:lnTo>
                        <a:lnTo>
                          <a:pt x="4599"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67" name="Freeform: Shape 766">
                    <a:extLst>
                      <a:ext uri="{FF2B5EF4-FFF2-40B4-BE49-F238E27FC236}">
                        <a16:creationId xmlns:a16="http://schemas.microsoft.com/office/drawing/2014/main" id="{527E8603-93E1-2C69-7177-1D503EEB6139}"/>
                      </a:ext>
                    </a:extLst>
                  </p:cNvPr>
                  <p:cNvSpPr/>
                  <p:nvPr/>
                </p:nvSpPr>
                <p:spPr>
                  <a:xfrm>
                    <a:off x="3296958" y="3294103"/>
                    <a:ext cx="27651" cy="10957"/>
                  </a:xfrm>
                  <a:custGeom>
                    <a:avLst/>
                    <a:gdLst/>
                    <a:ahLst/>
                    <a:cxnLst/>
                    <a:rect l="l" t="t" r="r" b="b"/>
                    <a:pathLst>
                      <a:path w="27651" h="10957" stroke="0">
                        <a:moveTo>
                          <a:pt x="0" y="10957"/>
                        </a:moveTo>
                        <a:lnTo>
                          <a:pt x="27651" y="10854"/>
                        </a:lnTo>
                        <a:lnTo>
                          <a:pt x="21609" y="0"/>
                        </a:lnTo>
                        <a:lnTo>
                          <a:pt x="5615" y="0"/>
                        </a:lnTo>
                        <a:lnTo>
                          <a:pt x="0" y="10957"/>
                        </a:lnTo>
                        <a:close/>
                      </a:path>
                      <a:path w="27651" h="10957" fill="none">
                        <a:moveTo>
                          <a:pt x="0" y="10957"/>
                        </a:moveTo>
                        <a:lnTo>
                          <a:pt x="27651" y="10854"/>
                        </a:lnTo>
                        <a:lnTo>
                          <a:pt x="21609" y="0"/>
                        </a:lnTo>
                        <a:lnTo>
                          <a:pt x="5615"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68" name="Freeform: Shape 767">
                    <a:extLst>
                      <a:ext uri="{FF2B5EF4-FFF2-40B4-BE49-F238E27FC236}">
                        <a16:creationId xmlns:a16="http://schemas.microsoft.com/office/drawing/2014/main" id="{1D9E5F21-33FF-EF62-FC4B-9BD04C5A12A1}"/>
                      </a:ext>
                    </a:extLst>
                  </p:cNvPr>
                  <p:cNvSpPr/>
                  <p:nvPr/>
                </p:nvSpPr>
                <p:spPr>
                  <a:xfrm>
                    <a:off x="3319945" y="3294000"/>
                    <a:ext cx="27651" cy="10957"/>
                  </a:xfrm>
                  <a:custGeom>
                    <a:avLst/>
                    <a:gdLst/>
                    <a:ahLst/>
                    <a:cxnLst/>
                    <a:rect l="l" t="t" r="r" b="b"/>
                    <a:pathLst>
                      <a:path w="27651" h="10957" stroke="0">
                        <a:moveTo>
                          <a:pt x="0" y="10957"/>
                        </a:moveTo>
                        <a:lnTo>
                          <a:pt x="27651" y="10854"/>
                        </a:lnTo>
                        <a:lnTo>
                          <a:pt x="21609" y="0"/>
                        </a:lnTo>
                        <a:lnTo>
                          <a:pt x="5615" y="0"/>
                        </a:lnTo>
                        <a:lnTo>
                          <a:pt x="0" y="10957"/>
                        </a:lnTo>
                        <a:close/>
                      </a:path>
                      <a:path w="27651" h="10957" fill="none">
                        <a:moveTo>
                          <a:pt x="0" y="10957"/>
                        </a:moveTo>
                        <a:lnTo>
                          <a:pt x="27651" y="10854"/>
                        </a:lnTo>
                        <a:lnTo>
                          <a:pt x="21609" y="0"/>
                        </a:lnTo>
                        <a:lnTo>
                          <a:pt x="5615"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69" name="Freeform: Shape 768">
                    <a:extLst>
                      <a:ext uri="{FF2B5EF4-FFF2-40B4-BE49-F238E27FC236}">
                        <a16:creationId xmlns:a16="http://schemas.microsoft.com/office/drawing/2014/main" id="{2B113083-FEA7-9BC0-5294-D2EBFB427361}"/>
                      </a:ext>
                    </a:extLst>
                  </p:cNvPr>
                  <p:cNvSpPr/>
                  <p:nvPr/>
                </p:nvSpPr>
                <p:spPr>
                  <a:xfrm>
                    <a:off x="3341488" y="3294000"/>
                    <a:ext cx="27162" cy="10957"/>
                  </a:xfrm>
                  <a:custGeom>
                    <a:avLst/>
                    <a:gdLst/>
                    <a:ahLst/>
                    <a:cxnLst/>
                    <a:rect l="l" t="t" r="r" b="b"/>
                    <a:pathLst>
                      <a:path w="27162" h="10957" stroke="0">
                        <a:moveTo>
                          <a:pt x="0" y="10957"/>
                        </a:moveTo>
                        <a:lnTo>
                          <a:pt x="27162" y="10854"/>
                        </a:lnTo>
                        <a:lnTo>
                          <a:pt x="21227" y="0"/>
                        </a:lnTo>
                        <a:lnTo>
                          <a:pt x="5515" y="0"/>
                        </a:lnTo>
                        <a:lnTo>
                          <a:pt x="0" y="10957"/>
                        </a:lnTo>
                        <a:close/>
                      </a:path>
                      <a:path w="27162" h="10957" fill="none">
                        <a:moveTo>
                          <a:pt x="0" y="10957"/>
                        </a:moveTo>
                        <a:lnTo>
                          <a:pt x="27162" y="10854"/>
                        </a:lnTo>
                        <a:lnTo>
                          <a:pt x="21227" y="0"/>
                        </a:lnTo>
                        <a:lnTo>
                          <a:pt x="5515"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70" name="Freeform: Shape 769">
                    <a:extLst>
                      <a:ext uri="{FF2B5EF4-FFF2-40B4-BE49-F238E27FC236}">
                        <a16:creationId xmlns:a16="http://schemas.microsoft.com/office/drawing/2014/main" id="{6248D9CD-D080-04A7-B59F-EE3A24BA5060}"/>
                      </a:ext>
                    </a:extLst>
                  </p:cNvPr>
                  <p:cNvSpPr/>
                  <p:nvPr/>
                </p:nvSpPr>
                <p:spPr>
                  <a:xfrm>
                    <a:off x="3362761" y="3294000"/>
                    <a:ext cx="27651" cy="10957"/>
                  </a:xfrm>
                  <a:custGeom>
                    <a:avLst/>
                    <a:gdLst/>
                    <a:ahLst/>
                    <a:cxnLst/>
                    <a:rect l="l" t="t" r="r" b="b"/>
                    <a:pathLst>
                      <a:path w="27651" h="10957" stroke="0">
                        <a:moveTo>
                          <a:pt x="0" y="10957"/>
                        </a:moveTo>
                        <a:lnTo>
                          <a:pt x="27651" y="10854"/>
                        </a:lnTo>
                        <a:lnTo>
                          <a:pt x="21609" y="0"/>
                        </a:lnTo>
                        <a:lnTo>
                          <a:pt x="5615" y="0"/>
                        </a:lnTo>
                        <a:lnTo>
                          <a:pt x="0" y="10957"/>
                        </a:lnTo>
                        <a:close/>
                      </a:path>
                      <a:path w="27651" h="10957" fill="none">
                        <a:moveTo>
                          <a:pt x="0" y="10957"/>
                        </a:moveTo>
                        <a:lnTo>
                          <a:pt x="27651" y="10854"/>
                        </a:lnTo>
                        <a:lnTo>
                          <a:pt x="21609" y="0"/>
                        </a:lnTo>
                        <a:lnTo>
                          <a:pt x="5615"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71" name="Freeform: Shape 770">
                    <a:extLst>
                      <a:ext uri="{FF2B5EF4-FFF2-40B4-BE49-F238E27FC236}">
                        <a16:creationId xmlns:a16="http://schemas.microsoft.com/office/drawing/2014/main" id="{A866C844-5385-4B7D-B6CB-BBE5698FBAB7}"/>
                      </a:ext>
                    </a:extLst>
                  </p:cNvPr>
                  <p:cNvSpPr/>
                  <p:nvPr/>
                </p:nvSpPr>
                <p:spPr>
                  <a:xfrm>
                    <a:off x="3385001" y="3294000"/>
                    <a:ext cx="27651" cy="10957"/>
                  </a:xfrm>
                  <a:custGeom>
                    <a:avLst/>
                    <a:gdLst/>
                    <a:ahLst/>
                    <a:cxnLst/>
                    <a:rect l="l" t="t" r="r" b="b"/>
                    <a:pathLst>
                      <a:path w="27651" h="10957" stroke="0">
                        <a:moveTo>
                          <a:pt x="0" y="10957"/>
                        </a:moveTo>
                        <a:lnTo>
                          <a:pt x="27651" y="10854"/>
                        </a:lnTo>
                        <a:lnTo>
                          <a:pt x="21609" y="0"/>
                        </a:lnTo>
                        <a:lnTo>
                          <a:pt x="5615" y="0"/>
                        </a:lnTo>
                        <a:lnTo>
                          <a:pt x="0" y="10957"/>
                        </a:lnTo>
                        <a:close/>
                      </a:path>
                      <a:path w="27651" h="10957" fill="none">
                        <a:moveTo>
                          <a:pt x="0" y="10957"/>
                        </a:moveTo>
                        <a:lnTo>
                          <a:pt x="27651" y="10854"/>
                        </a:lnTo>
                        <a:lnTo>
                          <a:pt x="21609" y="0"/>
                        </a:lnTo>
                        <a:lnTo>
                          <a:pt x="5615"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72" name="Freeform: Shape 771">
                    <a:extLst>
                      <a:ext uri="{FF2B5EF4-FFF2-40B4-BE49-F238E27FC236}">
                        <a16:creationId xmlns:a16="http://schemas.microsoft.com/office/drawing/2014/main" id="{D54C13AA-785C-A9C7-42D3-E2709BBB1574}"/>
                      </a:ext>
                    </a:extLst>
                  </p:cNvPr>
                  <p:cNvSpPr/>
                  <p:nvPr/>
                </p:nvSpPr>
                <p:spPr>
                  <a:xfrm>
                    <a:off x="3407524" y="3294003"/>
                    <a:ext cx="27651" cy="10957"/>
                  </a:xfrm>
                  <a:custGeom>
                    <a:avLst/>
                    <a:gdLst/>
                    <a:ahLst/>
                    <a:cxnLst/>
                    <a:rect l="l" t="t" r="r" b="b"/>
                    <a:pathLst>
                      <a:path w="27651" h="10957" stroke="0">
                        <a:moveTo>
                          <a:pt x="0" y="10957"/>
                        </a:moveTo>
                        <a:lnTo>
                          <a:pt x="27651" y="10854"/>
                        </a:lnTo>
                        <a:lnTo>
                          <a:pt x="21609" y="0"/>
                        </a:lnTo>
                        <a:lnTo>
                          <a:pt x="5615" y="0"/>
                        </a:lnTo>
                        <a:lnTo>
                          <a:pt x="0" y="10957"/>
                        </a:lnTo>
                        <a:close/>
                      </a:path>
                      <a:path w="27651" h="10957" fill="none">
                        <a:moveTo>
                          <a:pt x="0" y="10957"/>
                        </a:moveTo>
                        <a:lnTo>
                          <a:pt x="27651" y="10854"/>
                        </a:lnTo>
                        <a:lnTo>
                          <a:pt x="21609" y="0"/>
                        </a:lnTo>
                        <a:lnTo>
                          <a:pt x="5615"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73" name="Freeform: Shape 772">
                    <a:extLst>
                      <a:ext uri="{FF2B5EF4-FFF2-40B4-BE49-F238E27FC236}">
                        <a16:creationId xmlns:a16="http://schemas.microsoft.com/office/drawing/2014/main" id="{ADBC7953-115F-1329-D964-7413BC5FBE0B}"/>
                      </a:ext>
                    </a:extLst>
                  </p:cNvPr>
                  <p:cNvSpPr/>
                  <p:nvPr/>
                </p:nvSpPr>
                <p:spPr>
                  <a:xfrm>
                    <a:off x="3429071" y="3294003"/>
                    <a:ext cx="27162" cy="10957"/>
                  </a:xfrm>
                  <a:custGeom>
                    <a:avLst/>
                    <a:gdLst/>
                    <a:ahLst/>
                    <a:cxnLst/>
                    <a:rect l="l" t="t" r="r" b="b"/>
                    <a:pathLst>
                      <a:path w="27162" h="10957" stroke="0">
                        <a:moveTo>
                          <a:pt x="0" y="10957"/>
                        </a:moveTo>
                        <a:lnTo>
                          <a:pt x="27162" y="10854"/>
                        </a:lnTo>
                        <a:lnTo>
                          <a:pt x="21227" y="0"/>
                        </a:lnTo>
                        <a:lnTo>
                          <a:pt x="5515" y="0"/>
                        </a:lnTo>
                        <a:lnTo>
                          <a:pt x="0" y="10957"/>
                        </a:lnTo>
                        <a:close/>
                      </a:path>
                      <a:path w="27162" h="10957" fill="none">
                        <a:moveTo>
                          <a:pt x="0" y="10957"/>
                        </a:moveTo>
                        <a:lnTo>
                          <a:pt x="27162" y="10854"/>
                        </a:lnTo>
                        <a:lnTo>
                          <a:pt x="21227" y="0"/>
                        </a:lnTo>
                        <a:lnTo>
                          <a:pt x="5515"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74" name="Freeform: Shape 773">
                    <a:extLst>
                      <a:ext uri="{FF2B5EF4-FFF2-40B4-BE49-F238E27FC236}">
                        <a16:creationId xmlns:a16="http://schemas.microsoft.com/office/drawing/2014/main" id="{A60119AA-6508-4A26-9D52-86ED1B533B4D}"/>
                      </a:ext>
                    </a:extLst>
                  </p:cNvPr>
                  <p:cNvSpPr/>
                  <p:nvPr/>
                </p:nvSpPr>
                <p:spPr>
                  <a:xfrm>
                    <a:off x="3451167" y="3294012"/>
                    <a:ext cx="27365" cy="10957"/>
                  </a:xfrm>
                  <a:custGeom>
                    <a:avLst/>
                    <a:gdLst/>
                    <a:ahLst/>
                    <a:cxnLst/>
                    <a:rect l="l" t="t" r="r" b="b"/>
                    <a:pathLst>
                      <a:path w="27365" h="10957" stroke="0">
                        <a:moveTo>
                          <a:pt x="0" y="10957"/>
                        </a:moveTo>
                        <a:lnTo>
                          <a:pt x="27365" y="10854"/>
                        </a:lnTo>
                        <a:lnTo>
                          <a:pt x="21385" y="0"/>
                        </a:lnTo>
                        <a:lnTo>
                          <a:pt x="5557" y="0"/>
                        </a:lnTo>
                        <a:lnTo>
                          <a:pt x="0" y="10957"/>
                        </a:lnTo>
                        <a:close/>
                      </a:path>
                      <a:path w="27365" h="10957" fill="none">
                        <a:moveTo>
                          <a:pt x="0" y="10957"/>
                        </a:moveTo>
                        <a:lnTo>
                          <a:pt x="27365" y="10854"/>
                        </a:lnTo>
                        <a:lnTo>
                          <a:pt x="21385" y="0"/>
                        </a:lnTo>
                        <a:lnTo>
                          <a:pt x="555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75" name="Freeform: Shape 774">
                    <a:extLst>
                      <a:ext uri="{FF2B5EF4-FFF2-40B4-BE49-F238E27FC236}">
                        <a16:creationId xmlns:a16="http://schemas.microsoft.com/office/drawing/2014/main" id="{32E0C6DC-2F60-EE1A-9CD5-83D2A3288B67}"/>
                      </a:ext>
                    </a:extLst>
                  </p:cNvPr>
                  <p:cNvSpPr/>
                  <p:nvPr/>
                </p:nvSpPr>
                <p:spPr>
                  <a:xfrm>
                    <a:off x="3473162" y="3294196"/>
                    <a:ext cx="26321" cy="10957"/>
                  </a:xfrm>
                  <a:custGeom>
                    <a:avLst/>
                    <a:gdLst/>
                    <a:ahLst/>
                    <a:cxnLst/>
                    <a:rect l="l" t="t" r="r" b="b"/>
                    <a:pathLst>
                      <a:path w="26321" h="10957" stroke="0">
                        <a:moveTo>
                          <a:pt x="0" y="10957"/>
                        </a:moveTo>
                        <a:lnTo>
                          <a:pt x="26321" y="10854"/>
                        </a:lnTo>
                        <a:lnTo>
                          <a:pt x="20570" y="0"/>
                        </a:lnTo>
                        <a:lnTo>
                          <a:pt x="5345" y="0"/>
                        </a:lnTo>
                        <a:lnTo>
                          <a:pt x="0" y="10957"/>
                        </a:lnTo>
                        <a:close/>
                      </a:path>
                      <a:path w="26321" h="10957" fill="none">
                        <a:moveTo>
                          <a:pt x="0" y="10957"/>
                        </a:moveTo>
                        <a:lnTo>
                          <a:pt x="26321" y="10854"/>
                        </a:lnTo>
                        <a:lnTo>
                          <a:pt x="20570" y="0"/>
                        </a:lnTo>
                        <a:lnTo>
                          <a:pt x="5345"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76" name="Freeform: Shape 775">
                    <a:extLst>
                      <a:ext uri="{FF2B5EF4-FFF2-40B4-BE49-F238E27FC236}">
                        <a16:creationId xmlns:a16="http://schemas.microsoft.com/office/drawing/2014/main" id="{E85484A4-D8E2-2B3A-D331-73E8CB249B71}"/>
                      </a:ext>
                    </a:extLst>
                  </p:cNvPr>
                  <p:cNvSpPr/>
                  <p:nvPr/>
                </p:nvSpPr>
                <p:spPr>
                  <a:xfrm>
                    <a:off x="3494332" y="3294196"/>
                    <a:ext cx="26321" cy="10957"/>
                  </a:xfrm>
                  <a:custGeom>
                    <a:avLst/>
                    <a:gdLst/>
                    <a:ahLst/>
                    <a:cxnLst/>
                    <a:rect l="l" t="t" r="r" b="b"/>
                    <a:pathLst>
                      <a:path w="26321" h="10957" stroke="0">
                        <a:moveTo>
                          <a:pt x="0" y="10957"/>
                        </a:moveTo>
                        <a:lnTo>
                          <a:pt x="26321" y="10854"/>
                        </a:lnTo>
                        <a:lnTo>
                          <a:pt x="20570" y="0"/>
                        </a:lnTo>
                        <a:lnTo>
                          <a:pt x="5345" y="0"/>
                        </a:lnTo>
                        <a:lnTo>
                          <a:pt x="0" y="10957"/>
                        </a:lnTo>
                        <a:close/>
                      </a:path>
                      <a:path w="26321" h="10957" fill="none">
                        <a:moveTo>
                          <a:pt x="0" y="10957"/>
                        </a:moveTo>
                        <a:lnTo>
                          <a:pt x="26321" y="10854"/>
                        </a:lnTo>
                        <a:lnTo>
                          <a:pt x="20570" y="0"/>
                        </a:lnTo>
                        <a:lnTo>
                          <a:pt x="5345"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77" name="Freeform: Shape 776">
                    <a:extLst>
                      <a:ext uri="{FF2B5EF4-FFF2-40B4-BE49-F238E27FC236}">
                        <a16:creationId xmlns:a16="http://schemas.microsoft.com/office/drawing/2014/main" id="{9DF10C22-1B62-3DE4-25B2-D2A0C69BFFCE}"/>
                      </a:ext>
                    </a:extLst>
                  </p:cNvPr>
                  <p:cNvSpPr/>
                  <p:nvPr/>
                </p:nvSpPr>
                <p:spPr>
                  <a:xfrm>
                    <a:off x="3515770" y="3294199"/>
                    <a:ext cx="26321" cy="10957"/>
                  </a:xfrm>
                  <a:custGeom>
                    <a:avLst/>
                    <a:gdLst/>
                    <a:ahLst/>
                    <a:cxnLst/>
                    <a:rect l="l" t="t" r="r" b="b"/>
                    <a:pathLst>
                      <a:path w="26321" h="10957" stroke="0">
                        <a:moveTo>
                          <a:pt x="0" y="10957"/>
                        </a:moveTo>
                        <a:lnTo>
                          <a:pt x="26321" y="10854"/>
                        </a:lnTo>
                        <a:lnTo>
                          <a:pt x="20570" y="0"/>
                        </a:lnTo>
                        <a:lnTo>
                          <a:pt x="5345" y="0"/>
                        </a:lnTo>
                        <a:lnTo>
                          <a:pt x="0" y="10957"/>
                        </a:lnTo>
                        <a:close/>
                      </a:path>
                      <a:path w="26321" h="10957" fill="none">
                        <a:moveTo>
                          <a:pt x="0" y="10957"/>
                        </a:moveTo>
                        <a:lnTo>
                          <a:pt x="26321" y="10854"/>
                        </a:lnTo>
                        <a:lnTo>
                          <a:pt x="20570" y="0"/>
                        </a:lnTo>
                        <a:lnTo>
                          <a:pt x="5345"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78" name="Freeform: Shape 777">
                    <a:extLst>
                      <a:ext uri="{FF2B5EF4-FFF2-40B4-BE49-F238E27FC236}">
                        <a16:creationId xmlns:a16="http://schemas.microsoft.com/office/drawing/2014/main" id="{A1E05A61-05D9-FEF2-0AE7-A4C5C5D615C9}"/>
                      </a:ext>
                    </a:extLst>
                  </p:cNvPr>
                  <p:cNvSpPr/>
                  <p:nvPr/>
                </p:nvSpPr>
                <p:spPr>
                  <a:xfrm>
                    <a:off x="3536285" y="3294199"/>
                    <a:ext cx="25855" cy="10957"/>
                  </a:xfrm>
                  <a:custGeom>
                    <a:avLst/>
                    <a:gdLst/>
                    <a:ahLst/>
                    <a:cxnLst/>
                    <a:rect l="l" t="t" r="r" b="b"/>
                    <a:pathLst>
                      <a:path w="25855" h="10957" stroke="0">
                        <a:moveTo>
                          <a:pt x="0" y="10957"/>
                        </a:moveTo>
                        <a:lnTo>
                          <a:pt x="25855" y="10854"/>
                        </a:lnTo>
                        <a:lnTo>
                          <a:pt x="20206" y="0"/>
                        </a:lnTo>
                        <a:lnTo>
                          <a:pt x="5250" y="0"/>
                        </a:lnTo>
                        <a:lnTo>
                          <a:pt x="0" y="10957"/>
                        </a:lnTo>
                        <a:close/>
                      </a:path>
                      <a:path w="25855" h="10957" fill="none">
                        <a:moveTo>
                          <a:pt x="0" y="10957"/>
                        </a:moveTo>
                        <a:lnTo>
                          <a:pt x="25855" y="10854"/>
                        </a:lnTo>
                        <a:lnTo>
                          <a:pt x="20206" y="0"/>
                        </a:lnTo>
                        <a:lnTo>
                          <a:pt x="5250"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79" name="Freeform: Shape 778">
                    <a:extLst>
                      <a:ext uri="{FF2B5EF4-FFF2-40B4-BE49-F238E27FC236}">
                        <a16:creationId xmlns:a16="http://schemas.microsoft.com/office/drawing/2014/main" id="{66930FCA-A690-C34B-A923-66FB72BBB7E0}"/>
                      </a:ext>
                    </a:extLst>
                  </p:cNvPr>
                  <p:cNvSpPr/>
                  <p:nvPr/>
                </p:nvSpPr>
                <p:spPr>
                  <a:xfrm>
                    <a:off x="3557316" y="3294208"/>
                    <a:ext cx="26049" cy="10957"/>
                  </a:xfrm>
                  <a:custGeom>
                    <a:avLst/>
                    <a:gdLst/>
                    <a:ahLst/>
                    <a:cxnLst/>
                    <a:rect l="l" t="t" r="r" b="b"/>
                    <a:pathLst>
                      <a:path w="26049" h="10957" stroke="0">
                        <a:moveTo>
                          <a:pt x="0" y="10957"/>
                        </a:moveTo>
                        <a:lnTo>
                          <a:pt x="26049" y="10854"/>
                        </a:lnTo>
                        <a:lnTo>
                          <a:pt x="20357" y="0"/>
                        </a:lnTo>
                        <a:lnTo>
                          <a:pt x="5289" y="0"/>
                        </a:lnTo>
                        <a:lnTo>
                          <a:pt x="0" y="10957"/>
                        </a:lnTo>
                        <a:close/>
                      </a:path>
                      <a:path w="26049" h="10957" fill="none">
                        <a:moveTo>
                          <a:pt x="0" y="10957"/>
                        </a:moveTo>
                        <a:lnTo>
                          <a:pt x="26049" y="10854"/>
                        </a:lnTo>
                        <a:lnTo>
                          <a:pt x="20357" y="0"/>
                        </a:lnTo>
                        <a:lnTo>
                          <a:pt x="5289"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581" name="Group 580">
                  <a:extLst>
                    <a:ext uri="{FF2B5EF4-FFF2-40B4-BE49-F238E27FC236}">
                      <a16:creationId xmlns:a16="http://schemas.microsoft.com/office/drawing/2014/main" id="{A0EE2D1B-94FA-BC2A-8110-63A7B836C9EE}"/>
                    </a:ext>
                  </a:extLst>
                </p:cNvPr>
                <p:cNvGrpSpPr/>
                <p:nvPr/>
              </p:nvGrpSpPr>
              <p:grpSpPr>
                <a:xfrm>
                  <a:off x="3280651" y="3295974"/>
                  <a:ext cx="302852" cy="9481"/>
                  <a:chOff x="3280651" y="3295974"/>
                  <a:chExt cx="302852" cy="9481"/>
                </a:xfrm>
              </p:grpSpPr>
              <p:sp>
                <p:nvSpPr>
                  <p:cNvPr id="751" name="Freeform: Shape 750">
                    <a:extLst>
                      <a:ext uri="{FF2B5EF4-FFF2-40B4-BE49-F238E27FC236}">
                        <a16:creationId xmlns:a16="http://schemas.microsoft.com/office/drawing/2014/main" id="{EF62939D-EDB0-735B-EA8A-BC87E4F48D34}"/>
                      </a:ext>
                    </a:extLst>
                  </p:cNvPr>
                  <p:cNvSpPr/>
                  <p:nvPr/>
                </p:nvSpPr>
                <p:spPr>
                  <a:xfrm>
                    <a:off x="3540731" y="3296256"/>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52" name="Freeform: Shape 751">
                    <a:extLst>
                      <a:ext uri="{FF2B5EF4-FFF2-40B4-BE49-F238E27FC236}">
                        <a16:creationId xmlns:a16="http://schemas.microsoft.com/office/drawing/2014/main" id="{A97447F8-D6E5-30A7-E6B2-AFB6661A8FAB}"/>
                      </a:ext>
                    </a:extLst>
                  </p:cNvPr>
                  <p:cNvSpPr/>
                  <p:nvPr/>
                </p:nvSpPr>
                <p:spPr>
                  <a:xfrm>
                    <a:off x="3562010" y="3296421"/>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53" name="Freeform: Shape 752">
                    <a:extLst>
                      <a:ext uri="{FF2B5EF4-FFF2-40B4-BE49-F238E27FC236}">
                        <a16:creationId xmlns:a16="http://schemas.microsoft.com/office/drawing/2014/main" id="{7CAEE1B9-431A-1451-73D3-BC3E08B2D525}"/>
                      </a:ext>
                    </a:extLst>
                  </p:cNvPr>
                  <p:cNvSpPr/>
                  <p:nvPr/>
                </p:nvSpPr>
                <p:spPr>
                  <a:xfrm>
                    <a:off x="3280651" y="3296467"/>
                    <a:ext cx="17757" cy="8922"/>
                  </a:xfrm>
                  <a:custGeom>
                    <a:avLst/>
                    <a:gdLst/>
                    <a:ahLst/>
                    <a:cxnLst/>
                    <a:rect l="l" t="t" r="r" b="b"/>
                    <a:pathLst>
                      <a:path w="17757" h="8922" stroke="0">
                        <a:moveTo>
                          <a:pt x="0" y="8922"/>
                        </a:moveTo>
                        <a:lnTo>
                          <a:pt x="17757" y="8532"/>
                        </a:lnTo>
                        <a:lnTo>
                          <a:pt x="15695" y="0"/>
                        </a:lnTo>
                        <a:lnTo>
                          <a:pt x="1850" y="0"/>
                        </a:lnTo>
                        <a:lnTo>
                          <a:pt x="0" y="8922"/>
                        </a:lnTo>
                        <a:close/>
                      </a:path>
                      <a:path w="17757" h="8922" fill="none">
                        <a:moveTo>
                          <a:pt x="0" y="8922"/>
                        </a:moveTo>
                        <a:lnTo>
                          <a:pt x="17757" y="8532"/>
                        </a:lnTo>
                        <a:lnTo>
                          <a:pt x="15695" y="0"/>
                        </a:lnTo>
                        <a:lnTo>
                          <a:pt x="1850" y="0"/>
                        </a:lnTo>
                        <a:lnTo>
                          <a:pt x="0" y="8922"/>
                        </a:lnTo>
                        <a:close/>
                      </a:path>
                    </a:pathLst>
                  </a:custGeom>
                  <a:gradFill>
                    <a:gsLst>
                      <a:gs pos="0">
                        <a:srgbClr val="383B3B"/>
                      </a:gs>
                      <a:gs pos="100000">
                        <a:srgbClr val="161717"/>
                      </a:gs>
                    </a:gsLst>
                    <a:lin ang="0" scaled="0"/>
                  </a:gradFill>
                  <a:ln w="6000" cap="flat">
                    <a:noFill/>
                  </a:ln>
                </p:spPr>
                <p:txBody>
                  <a:bodyPr/>
                  <a:lstStyle/>
                  <a:p>
                    <a:endParaRPr lang="en-US"/>
                  </a:p>
                </p:txBody>
              </p:sp>
              <p:grpSp>
                <p:nvGrpSpPr>
                  <p:cNvPr id="754" name="Group 753">
                    <a:extLst>
                      <a:ext uri="{FF2B5EF4-FFF2-40B4-BE49-F238E27FC236}">
                        <a16:creationId xmlns:a16="http://schemas.microsoft.com/office/drawing/2014/main" id="{D1E289BC-0A33-A71E-3507-276F9EB0DE1D}"/>
                      </a:ext>
                    </a:extLst>
                  </p:cNvPr>
                  <p:cNvGrpSpPr/>
                  <p:nvPr/>
                </p:nvGrpSpPr>
                <p:grpSpPr>
                  <a:xfrm>
                    <a:off x="3300441" y="3295974"/>
                    <a:ext cx="238056" cy="9481"/>
                    <a:chOff x="3300441" y="3295974"/>
                    <a:chExt cx="238056" cy="9481"/>
                  </a:xfrm>
                </p:grpSpPr>
                <p:sp>
                  <p:nvSpPr>
                    <p:cNvPr id="755" name="Freeform: Shape 754">
                      <a:extLst>
                        <a:ext uri="{FF2B5EF4-FFF2-40B4-BE49-F238E27FC236}">
                          <a16:creationId xmlns:a16="http://schemas.microsoft.com/office/drawing/2014/main" id="{9AF6A776-3358-BDE3-B3D7-27BF5C6A3AB9}"/>
                        </a:ext>
                      </a:extLst>
                    </p:cNvPr>
                    <p:cNvSpPr/>
                    <p:nvPr/>
                  </p:nvSpPr>
                  <p:spPr>
                    <a:xfrm>
                      <a:off x="3300441" y="3296346"/>
                      <a:ext cx="21039" cy="8921"/>
                    </a:xfrm>
                    <a:custGeom>
                      <a:avLst/>
                      <a:gdLst/>
                      <a:ahLst/>
                      <a:cxnLst/>
                      <a:rect l="l" t="t" r="r" b="b"/>
                      <a:pathLst>
                        <a:path w="21039" h="8921" stroke="0">
                          <a:moveTo>
                            <a:pt x="0" y="8921"/>
                          </a:moveTo>
                          <a:lnTo>
                            <a:pt x="21039" y="8921"/>
                          </a:lnTo>
                          <a:lnTo>
                            <a:pt x="18892" y="0"/>
                          </a:lnTo>
                          <a:lnTo>
                            <a:pt x="2576" y="0"/>
                          </a:lnTo>
                          <a:lnTo>
                            <a:pt x="0" y="8921"/>
                          </a:lnTo>
                          <a:close/>
                        </a:path>
                        <a:path w="21039" h="8921" fill="none">
                          <a:moveTo>
                            <a:pt x="0" y="8921"/>
                          </a:moveTo>
                          <a:lnTo>
                            <a:pt x="21039" y="8921"/>
                          </a:lnTo>
                          <a:lnTo>
                            <a:pt x="18892" y="0"/>
                          </a:lnTo>
                          <a:lnTo>
                            <a:pt x="2576"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56" name="Freeform: Shape 755">
                      <a:extLst>
                        <a:ext uri="{FF2B5EF4-FFF2-40B4-BE49-F238E27FC236}">
                          <a16:creationId xmlns:a16="http://schemas.microsoft.com/office/drawing/2014/main" id="{97E415AC-3679-63F4-6C66-6463038E5775}"/>
                        </a:ext>
                      </a:extLst>
                    </p:cNvPr>
                    <p:cNvSpPr/>
                    <p:nvPr/>
                  </p:nvSpPr>
                  <p:spPr>
                    <a:xfrm>
                      <a:off x="3322850" y="3296398"/>
                      <a:ext cx="21158" cy="8920"/>
                    </a:xfrm>
                    <a:custGeom>
                      <a:avLst/>
                      <a:gdLst/>
                      <a:ahLst/>
                      <a:cxnLst/>
                      <a:rect l="l" t="t" r="r" b="b"/>
                      <a:pathLst>
                        <a:path w="21158" h="8920" stroke="0">
                          <a:moveTo>
                            <a:pt x="0" y="8920"/>
                          </a:moveTo>
                          <a:lnTo>
                            <a:pt x="21158" y="8920"/>
                          </a:lnTo>
                          <a:lnTo>
                            <a:pt x="18001" y="0"/>
                          </a:lnTo>
                          <a:lnTo>
                            <a:pt x="2455" y="0"/>
                          </a:lnTo>
                          <a:lnTo>
                            <a:pt x="0" y="8920"/>
                          </a:lnTo>
                          <a:close/>
                        </a:path>
                        <a:path w="21158" h="8920" fill="none">
                          <a:moveTo>
                            <a:pt x="0" y="8920"/>
                          </a:moveTo>
                          <a:lnTo>
                            <a:pt x="21158" y="8920"/>
                          </a:lnTo>
                          <a:lnTo>
                            <a:pt x="18001" y="0"/>
                          </a:lnTo>
                          <a:lnTo>
                            <a:pt x="24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57" name="Freeform: Shape 756">
                      <a:extLst>
                        <a:ext uri="{FF2B5EF4-FFF2-40B4-BE49-F238E27FC236}">
                          <a16:creationId xmlns:a16="http://schemas.microsoft.com/office/drawing/2014/main" id="{BF64D043-68CA-463B-9C8E-8EBE6E426025}"/>
                        </a:ext>
                      </a:extLst>
                    </p:cNvPr>
                    <p:cNvSpPr/>
                    <p:nvPr/>
                  </p:nvSpPr>
                  <p:spPr>
                    <a:xfrm>
                      <a:off x="3345050" y="3296425"/>
                      <a:ext cx="21039" cy="8921"/>
                    </a:xfrm>
                    <a:custGeom>
                      <a:avLst/>
                      <a:gdLst/>
                      <a:ahLst/>
                      <a:cxnLst/>
                      <a:rect l="l" t="t" r="r" b="b"/>
                      <a:pathLst>
                        <a:path w="21039" h="8921" stroke="0">
                          <a:moveTo>
                            <a:pt x="0" y="8921"/>
                          </a:moveTo>
                          <a:lnTo>
                            <a:pt x="21039" y="8921"/>
                          </a:lnTo>
                          <a:lnTo>
                            <a:pt x="18892" y="0"/>
                          </a:lnTo>
                          <a:lnTo>
                            <a:pt x="2576" y="0"/>
                          </a:lnTo>
                          <a:lnTo>
                            <a:pt x="0" y="8921"/>
                          </a:lnTo>
                          <a:close/>
                        </a:path>
                        <a:path w="21039" h="8921" fill="none">
                          <a:moveTo>
                            <a:pt x="0" y="8921"/>
                          </a:moveTo>
                          <a:lnTo>
                            <a:pt x="21039" y="8921"/>
                          </a:lnTo>
                          <a:lnTo>
                            <a:pt x="18892" y="0"/>
                          </a:lnTo>
                          <a:lnTo>
                            <a:pt x="2576"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58" name="Freeform: Shape 757">
                      <a:extLst>
                        <a:ext uri="{FF2B5EF4-FFF2-40B4-BE49-F238E27FC236}">
                          <a16:creationId xmlns:a16="http://schemas.microsoft.com/office/drawing/2014/main" id="{82EFE81C-3A9D-368D-0E78-357792FE0D00}"/>
                        </a:ext>
                      </a:extLst>
                    </p:cNvPr>
                    <p:cNvSpPr/>
                    <p:nvPr/>
                  </p:nvSpPr>
                  <p:spPr>
                    <a:xfrm>
                      <a:off x="3366550" y="3296456"/>
                      <a:ext cx="21158" cy="8920"/>
                    </a:xfrm>
                    <a:custGeom>
                      <a:avLst/>
                      <a:gdLst/>
                      <a:ahLst/>
                      <a:cxnLst/>
                      <a:rect l="l" t="t" r="r" b="b"/>
                      <a:pathLst>
                        <a:path w="21158" h="8920" stroke="0">
                          <a:moveTo>
                            <a:pt x="0" y="8920"/>
                          </a:moveTo>
                          <a:lnTo>
                            <a:pt x="21158" y="8920"/>
                          </a:lnTo>
                          <a:lnTo>
                            <a:pt x="18001" y="0"/>
                          </a:lnTo>
                          <a:lnTo>
                            <a:pt x="2455" y="0"/>
                          </a:lnTo>
                          <a:lnTo>
                            <a:pt x="0" y="8920"/>
                          </a:lnTo>
                          <a:close/>
                        </a:path>
                        <a:path w="21158" h="8920" fill="none">
                          <a:moveTo>
                            <a:pt x="0" y="8920"/>
                          </a:moveTo>
                          <a:lnTo>
                            <a:pt x="21158" y="8920"/>
                          </a:lnTo>
                          <a:lnTo>
                            <a:pt x="18001" y="0"/>
                          </a:lnTo>
                          <a:lnTo>
                            <a:pt x="24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59" name="Freeform: Shape 758">
                      <a:extLst>
                        <a:ext uri="{FF2B5EF4-FFF2-40B4-BE49-F238E27FC236}">
                          <a16:creationId xmlns:a16="http://schemas.microsoft.com/office/drawing/2014/main" id="{65247CF7-55D6-8B4C-2689-553387DBE17B}"/>
                        </a:ext>
                      </a:extLst>
                    </p:cNvPr>
                    <p:cNvSpPr/>
                    <p:nvPr/>
                  </p:nvSpPr>
                  <p:spPr>
                    <a:xfrm>
                      <a:off x="3387784" y="3296425"/>
                      <a:ext cx="21039" cy="8921"/>
                    </a:xfrm>
                    <a:custGeom>
                      <a:avLst/>
                      <a:gdLst/>
                      <a:ahLst/>
                      <a:cxnLst/>
                      <a:rect l="l" t="t" r="r" b="b"/>
                      <a:pathLst>
                        <a:path w="21039" h="8921" stroke="0">
                          <a:moveTo>
                            <a:pt x="0" y="8921"/>
                          </a:moveTo>
                          <a:lnTo>
                            <a:pt x="21039" y="8921"/>
                          </a:lnTo>
                          <a:lnTo>
                            <a:pt x="18892" y="0"/>
                          </a:lnTo>
                          <a:lnTo>
                            <a:pt x="2576" y="0"/>
                          </a:lnTo>
                          <a:lnTo>
                            <a:pt x="0" y="8921"/>
                          </a:lnTo>
                          <a:close/>
                        </a:path>
                        <a:path w="21039" h="8921" fill="none">
                          <a:moveTo>
                            <a:pt x="0" y="8921"/>
                          </a:moveTo>
                          <a:lnTo>
                            <a:pt x="21039" y="8921"/>
                          </a:lnTo>
                          <a:lnTo>
                            <a:pt x="18892" y="0"/>
                          </a:lnTo>
                          <a:lnTo>
                            <a:pt x="2576"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60" name="Freeform: Shape 759">
                      <a:extLst>
                        <a:ext uri="{FF2B5EF4-FFF2-40B4-BE49-F238E27FC236}">
                          <a16:creationId xmlns:a16="http://schemas.microsoft.com/office/drawing/2014/main" id="{00839077-D009-42E7-7578-436BF8B11369}"/>
                        </a:ext>
                      </a:extLst>
                    </p:cNvPr>
                    <p:cNvSpPr/>
                    <p:nvPr/>
                  </p:nvSpPr>
                  <p:spPr>
                    <a:xfrm>
                      <a:off x="3410193" y="3296481"/>
                      <a:ext cx="21158" cy="8920"/>
                    </a:xfrm>
                    <a:custGeom>
                      <a:avLst/>
                      <a:gdLst/>
                      <a:ahLst/>
                      <a:cxnLst/>
                      <a:rect l="l" t="t" r="r" b="b"/>
                      <a:pathLst>
                        <a:path w="21158" h="8920" stroke="0">
                          <a:moveTo>
                            <a:pt x="0" y="8920"/>
                          </a:moveTo>
                          <a:lnTo>
                            <a:pt x="21158" y="8920"/>
                          </a:lnTo>
                          <a:lnTo>
                            <a:pt x="18001" y="0"/>
                          </a:lnTo>
                          <a:lnTo>
                            <a:pt x="2455" y="0"/>
                          </a:lnTo>
                          <a:lnTo>
                            <a:pt x="0" y="8920"/>
                          </a:lnTo>
                          <a:close/>
                        </a:path>
                        <a:path w="21158" h="8920" fill="none">
                          <a:moveTo>
                            <a:pt x="0" y="8920"/>
                          </a:moveTo>
                          <a:lnTo>
                            <a:pt x="21158" y="8920"/>
                          </a:lnTo>
                          <a:lnTo>
                            <a:pt x="18001" y="0"/>
                          </a:lnTo>
                          <a:lnTo>
                            <a:pt x="24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61" name="Freeform: Shape 760">
                      <a:extLst>
                        <a:ext uri="{FF2B5EF4-FFF2-40B4-BE49-F238E27FC236}">
                          <a16:creationId xmlns:a16="http://schemas.microsoft.com/office/drawing/2014/main" id="{DB113AD9-EB7A-6763-5680-5D5FCA78E10A}"/>
                        </a:ext>
                      </a:extLst>
                    </p:cNvPr>
                    <p:cNvSpPr/>
                    <p:nvPr/>
                  </p:nvSpPr>
                  <p:spPr>
                    <a:xfrm>
                      <a:off x="3431703" y="3296306"/>
                      <a:ext cx="21038" cy="9121"/>
                    </a:xfrm>
                    <a:custGeom>
                      <a:avLst/>
                      <a:gdLst/>
                      <a:ahLst/>
                      <a:cxnLst/>
                      <a:rect l="l" t="t" r="r" b="b"/>
                      <a:pathLst>
                        <a:path w="21038" h="9121" stroke="0">
                          <a:moveTo>
                            <a:pt x="0" y="9121"/>
                          </a:moveTo>
                          <a:lnTo>
                            <a:pt x="21038" y="9121"/>
                          </a:lnTo>
                          <a:lnTo>
                            <a:pt x="17378" y="0"/>
                          </a:lnTo>
                          <a:lnTo>
                            <a:pt x="2575" y="0"/>
                          </a:lnTo>
                          <a:lnTo>
                            <a:pt x="0" y="9121"/>
                          </a:lnTo>
                          <a:close/>
                        </a:path>
                        <a:path w="21038" h="9121" fill="none">
                          <a:moveTo>
                            <a:pt x="0" y="9121"/>
                          </a:moveTo>
                          <a:lnTo>
                            <a:pt x="21038" y="9121"/>
                          </a:lnTo>
                          <a:lnTo>
                            <a:pt x="17378" y="0"/>
                          </a:lnTo>
                          <a:lnTo>
                            <a:pt x="2575" y="0"/>
                          </a:lnTo>
                          <a:lnTo>
                            <a:pt x="0" y="91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62" name="Freeform: Shape 761">
                      <a:extLst>
                        <a:ext uri="{FF2B5EF4-FFF2-40B4-BE49-F238E27FC236}">
                          <a16:creationId xmlns:a16="http://schemas.microsoft.com/office/drawing/2014/main" id="{F46C9990-AFFF-1676-880A-69E6556EE711}"/>
                        </a:ext>
                      </a:extLst>
                    </p:cNvPr>
                    <p:cNvSpPr/>
                    <p:nvPr/>
                  </p:nvSpPr>
                  <p:spPr>
                    <a:xfrm>
                      <a:off x="3452971" y="3296535"/>
                      <a:ext cx="21158" cy="8920"/>
                    </a:xfrm>
                    <a:custGeom>
                      <a:avLst/>
                      <a:gdLst/>
                      <a:ahLst/>
                      <a:cxnLst/>
                      <a:rect l="l" t="t" r="r" b="b"/>
                      <a:pathLst>
                        <a:path w="21158" h="8920" stroke="0">
                          <a:moveTo>
                            <a:pt x="0" y="8920"/>
                          </a:moveTo>
                          <a:lnTo>
                            <a:pt x="21158" y="8920"/>
                          </a:lnTo>
                          <a:lnTo>
                            <a:pt x="18001" y="0"/>
                          </a:lnTo>
                          <a:lnTo>
                            <a:pt x="2455" y="0"/>
                          </a:lnTo>
                          <a:lnTo>
                            <a:pt x="0" y="8920"/>
                          </a:lnTo>
                          <a:close/>
                        </a:path>
                        <a:path w="21158" h="8920" fill="none">
                          <a:moveTo>
                            <a:pt x="0" y="8920"/>
                          </a:moveTo>
                          <a:lnTo>
                            <a:pt x="21158" y="8920"/>
                          </a:lnTo>
                          <a:lnTo>
                            <a:pt x="18001" y="0"/>
                          </a:lnTo>
                          <a:lnTo>
                            <a:pt x="24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63" name="Freeform: Shape 762">
                      <a:extLst>
                        <a:ext uri="{FF2B5EF4-FFF2-40B4-BE49-F238E27FC236}">
                          <a16:creationId xmlns:a16="http://schemas.microsoft.com/office/drawing/2014/main" id="{0899D4AD-0A17-5608-54E7-842CE24E8F37}"/>
                        </a:ext>
                      </a:extLst>
                    </p:cNvPr>
                    <p:cNvSpPr/>
                    <p:nvPr/>
                  </p:nvSpPr>
                  <p:spPr>
                    <a:xfrm>
                      <a:off x="3475124" y="3295974"/>
                      <a:ext cx="21038" cy="9121"/>
                    </a:xfrm>
                    <a:custGeom>
                      <a:avLst/>
                      <a:gdLst/>
                      <a:ahLst/>
                      <a:cxnLst/>
                      <a:rect l="l" t="t" r="r" b="b"/>
                      <a:pathLst>
                        <a:path w="21038" h="9121" stroke="0">
                          <a:moveTo>
                            <a:pt x="0" y="9121"/>
                          </a:moveTo>
                          <a:lnTo>
                            <a:pt x="21038" y="9121"/>
                          </a:lnTo>
                          <a:lnTo>
                            <a:pt x="17378" y="0"/>
                          </a:lnTo>
                          <a:lnTo>
                            <a:pt x="2575" y="0"/>
                          </a:lnTo>
                          <a:lnTo>
                            <a:pt x="0" y="9121"/>
                          </a:lnTo>
                          <a:close/>
                        </a:path>
                        <a:path w="21038" h="9121" fill="none">
                          <a:moveTo>
                            <a:pt x="0" y="9121"/>
                          </a:moveTo>
                          <a:lnTo>
                            <a:pt x="21038" y="9121"/>
                          </a:lnTo>
                          <a:lnTo>
                            <a:pt x="17378" y="0"/>
                          </a:lnTo>
                          <a:lnTo>
                            <a:pt x="2575" y="0"/>
                          </a:lnTo>
                          <a:lnTo>
                            <a:pt x="0" y="91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64" name="Freeform: Shape 763">
                      <a:extLst>
                        <a:ext uri="{FF2B5EF4-FFF2-40B4-BE49-F238E27FC236}">
                          <a16:creationId xmlns:a16="http://schemas.microsoft.com/office/drawing/2014/main" id="{5AC2412E-57A4-81AD-303D-9C174C300F0C}"/>
                        </a:ext>
                      </a:extLst>
                    </p:cNvPr>
                    <p:cNvSpPr/>
                    <p:nvPr/>
                  </p:nvSpPr>
                  <p:spPr>
                    <a:xfrm>
                      <a:off x="3496392" y="3296203"/>
                      <a:ext cx="21158" cy="8920"/>
                    </a:xfrm>
                    <a:custGeom>
                      <a:avLst/>
                      <a:gdLst/>
                      <a:ahLst/>
                      <a:cxnLst/>
                      <a:rect l="l" t="t" r="r" b="b"/>
                      <a:pathLst>
                        <a:path w="21158" h="8920" stroke="0">
                          <a:moveTo>
                            <a:pt x="0" y="8920"/>
                          </a:moveTo>
                          <a:lnTo>
                            <a:pt x="21158" y="8920"/>
                          </a:lnTo>
                          <a:lnTo>
                            <a:pt x="18001" y="0"/>
                          </a:lnTo>
                          <a:lnTo>
                            <a:pt x="2455" y="0"/>
                          </a:lnTo>
                          <a:lnTo>
                            <a:pt x="0" y="8920"/>
                          </a:lnTo>
                          <a:close/>
                        </a:path>
                        <a:path w="21158" h="8920" fill="none">
                          <a:moveTo>
                            <a:pt x="0" y="8920"/>
                          </a:moveTo>
                          <a:lnTo>
                            <a:pt x="21158" y="8920"/>
                          </a:lnTo>
                          <a:lnTo>
                            <a:pt x="18001" y="0"/>
                          </a:lnTo>
                          <a:lnTo>
                            <a:pt x="24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65" name="Freeform: Shape 764">
                      <a:extLst>
                        <a:ext uri="{FF2B5EF4-FFF2-40B4-BE49-F238E27FC236}">
                          <a16:creationId xmlns:a16="http://schemas.microsoft.com/office/drawing/2014/main" id="{F9E1B09A-7370-F375-31DD-5F77C54140ED}"/>
                        </a:ext>
                      </a:extLst>
                    </p:cNvPr>
                    <p:cNvSpPr/>
                    <p:nvPr/>
                  </p:nvSpPr>
                  <p:spPr>
                    <a:xfrm>
                      <a:off x="3517339" y="3296058"/>
                      <a:ext cx="21158" cy="8920"/>
                    </a:xfrm>
                    <a:custGeom>
                      <a:avLst/>
                      <a:gdLst/>
                      <a:ahLst/>
                      <a:cxnLst/>
                      <a:rect l="l" t="t" r="r" b="b"/>
                      <a:pathLst>
                        <a:path w="21158" h="8920" stroke="0">
                          <a:moveTo>
                            <a:pt x="0" y="8920"/>
                          </a:moveTo>
                          <a:lnTo>
                            <a:pt x="21158" y="8920"/>
                          </a:lnTo>
                          <a:lnTo>
                            <a:pt x="18001" y="0"/>
                          </a:lnTo>
                          <a:lnTo>
                            <a:pt x="2455" y="0"/>
                          </a:lnTo>
                          <a:lnTo>
                            <a:pt x="0" y="8920"/>
                          </a:lnTo>
                          <a:close/>
                        </a:path>
                        <a:path w="21158" h="8920" fill="none">
                          <a:moveTo>
                            <a:pt x="0" y="8920"/>
                          </a:moveTo>
                          <a:lnTo>
                            <a:pt x="21158" y="8920"/>
                          </a:lnTo>
                          <a:lnTo>
                            <a:pt x="18001" y="0"/>
                          </a:lnTo>
                          <a:lnTo>
                            <a:pt x="2455"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grpSp>
            </p:grpSp>
            <p:grpSp>
              <p:nvGrpSpPr>
                <p:cNvPr id="582" name="Group 581">
                  <a:extLst>
                    <a:ext uri="{FF2B5EF4-FFF2-40B4-BE49-F238E27FC236}">
                      <a16:creationId xmlns:a16="http://schemas.microsoft.com/office/drawing/2014/main" id="{4F022F07-408C-F514-4513-51D2650DE064}"/>
                    </a:ext>
                  </a:extLst>
                </p:cNvPr>
                <p:cNvGrpSpPr/>
                <p:nvPr/>
              </p:nvGrpSpPr>
              <p:grpSpPr>
                <a:xfrm>
                  <a:off x="3278849" y="3298099"/>
                  <a:ext cx="327304" cy="11296"/>
                  <a:chOff x="3278849" y="3298099"/>
                  <a:chExt cx="327304" cy="11296"/>
                </a:xfrm>
              </p:grpSpPr>
              <p:sp>
                <p:nvSpPr>
                  <p:cNvPr id="737" name="Freeform: Shape 736">
                    <a:extLst>
                      <a:ext uri="{FF2B5EF4-FFF2-40B4-BE49-F238E27FC236}">
                        <a16:creationId xmlns:a16="http://schemas.microsoft.com/office/drawing/2014/main" id="{E755AA03-3B1B-238D-ACD0-307E3F1F11BC}"/>
                      </a:ext>
                    </a:extLst>
                  </p:cNvPr>
                  <p:cNvSpPr/>
                  <p:nvPr/>
                </p:nvSpPr>
                <p:spPr>
                  <a:xfrm>
                    <a:off x="3278849" y="3298255"/>
                    <a:ext cx="35471" cy="10929"/>
                  </a:xfrm>
                  <a:custGeom>
                    <a:avLst/>
                    <a:gdLst/>
                    <a:ahLst/>
                    <a:cxnLst/>
                    <a:rect l="l" t="t" r="r" b="b"/>
                    <a:pathLst>
                      <a:path w="35471" h="10929" stroke="0">
                        <a:moveTo>
                          <a:pt x="0" y="10258"/>
                        </a:moveTo>
                        <a:lnTo>
                          <a:pt x="35471" y="10929"/>
                        </a:lnTo>
                        <a:lnTo>
                          <a:pt x="28900" y="0"/>
                        </a:lnTo>
                        <a:lnTo>
                          <a:pt x="2919" y="0"/>
                        </a:lnTo>
                        <a:lnTo>
                          <a:pt x="0" y="10258"/>
                        </a:lnTo>
                        <a:close/>
                      </a:path>
                      <a:path w="35471" h="10929" fill="none">
                        <a:moveTo>
                          <a:pt x="0" y="10258"/>
                        </a:moveTo>
                        <a:lnTo>
                          <a:pt x="35471" y="10929"/>
                        </a:lnTo>
                        <a:lnTo>
                          <a:pt x="28900" y="0"/>
                        </a:lnTo>
                        <a:lnTo>
                          <a:pt x="2919" y="0"/>
                        </a:lnTo>
                        <a:lnTo>
                          <a:pt x="0" y="1025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38" name="Freeform: Shape 737">
                    <a:extLst>
                      <a:ext uri="{FF2B5EF4-FFF2-40B4-BE49-F238E27FC236}">
                        <a16:creationId xmlns:a16="http://schemas.microsoft.com/office/drawing/2014/main" id="{AA4124E9-750F-595A-C4F3-8501F010FE69}"/>
                      </a:ext>
                    </a:extLst>
                  </p:cNvPr>
                  <p:cNvSpPr/>
                  <p:nvPr/>
                </p:nvSpPr>
                <p:spPr>
                  <a:xfrm>
                    <a:off x="3570886" y="3298099"/>
                    <a:ext cx="35267" cy="11043"/>
                  </a:xfrm>
                  <a:custGeom>
                    <a:avLst/>
                    <a:gdLst/>
                    <a:ahLst/>
                    <a:cxnLst/>
                    <a:rect l="l" t="t" r="r" b="b"/>
                    <a:pathLst>
                      <a:path w="35267" h="11043" stroke="0">
                        <a:moveTo>
                          <a:pt x="0" y="11043"/>
                        </a:moveTo>
                        <a:lnTo>
                          <a:pt x="35267" y="10957"/>
                        </a:lnTo>
                        <a:lnTo>
                          <a:pt x="34189" y="5342"/>
                        </a:lnTo>
                        <a:lnTo>
                          <a:pt x="32317" y="0"/>
                        </a:lnTo>
                        <a:lnTo>
                          <a:pt x="4447" y="0"/>
                        </a:lnTo>
                        <a:lnTo>
                          <a:pt x="0" y="11043"/>
                        </a:lnTo>
                        <a:close/>
                      </a:path>
                      <a:path w="35267" h="11043" fill="none">
                        <a:moveTo>
                          <a:pt x="0" y="11043"/>
                        </a:moveTo>
                        <a:lnTo>
                          <a:pt x="35267" y="10957"/>
                        </a:lnTo>
                        <a:lnTo>
                          <a:pt x="34189" y="5342"/>
                        </a:lnTo>
                        <a:lnTo>
                          <a:pt x="32317" y="0"/>
                        </a:lnTo>
                        <a:lnTo>
                          <a:pt x="4447" y="0"/>
                        </a:lnTo>
                        <a:lnTo>
                          <a:pt x="0" y="11043"/>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39" name="Freeform: Shape 738">
                    <a:extLst>
                      <a:ext uri="{FF2B5EF4-FFF2-40B4-BE49-F238E27FC236}">
                        <a16:creationId xmlns:a16="http://schemas.microsoft.com/office/drawing/2014/main" id="{D0B522E6-7EEB-C641-1175-45924EA755A6}"/>
                      </a:ext>
                    </a:extLst>
                  </p:cNvPr>
                  <p:cNvSpPr/>
                  <p:nvPr/>
                </p:nvSpPr>
                <p:spPr>
                  <a:xfrm>
                    <a:off x="3307042" y="3298127"/>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40" name="Freeform: Shape 739">
                    <a:extLst>
                      <a:ext uri="{FF2B5EF4-FFF2-40B4-BE49-F238E27FC236}">
                        <a16:creationId xmlns:a16="http://schemas.microsoft.com/office/drawing/2014/main" id="{316B791C-C2E0-E37C-0BD4-12EA6E0A9792}"/>
                      </a:ext>
                    </a:extLst>
                  </p:cNvPr>
                  <p:cNvSpPr/>
                  <p:nvPr/>
                </p:nvSpPr>
                <p:spPr>
                  <a:xfrm>
                    <a:off x="3329445" y="3298127"/>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41" name="Freeform: Shape 740">
                    <a:extLst>
                      <a:ext uri="{FF2B5EF4-FFF2-40B4-BE49-F238E27FC236}">
                        <a16:creationId xmlns:a16="http://schemas.microsoft.com/office/drawing/2014/main" id="{BFB31A26-47B1-5E2E-A91F-20D68D134B70}"/>
                      </a:ext>
                    </a:extLst>
                  </p:cNvPr>
                  <p:cNvSpPr/>
                  <p:nvPr/>
                </p:nvSpPr>
                <p:spPr>
                  <a:xfrm>
                    <a:off x="3352599" y="3298438"/>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42" name="Freeform: Shape 741">
                    <a:extLst>
                      <a:ext uri="{FF2B5EF4-FFF2-40B4-BE49-F238E27FC236}">
                        <a16:creationId xmlns:a16="http://schemas.microsoft.com/office/drawing/2014/main" id="{7A49E9AC-AD03-10B1-16F8-C8C5ACC82251}"/>
                      </a:ext>
                    </a:extLst>
                  </p:cNvPr>
                  <p:cNvSpPr/>
                  <p:nvPr/>
                </p:nvSpPr>
                <p:spPr>
                  <a:xfrm>
                    <a:off x="3374300" y="3298438"/>
                    <a:ext cx="27360" cy="10957"/>
                  </a:xfrm>
                  <a:custGeom>
                    <a:avLst/>
                    <a:gdLst/>
                    <a:ahLst/>
                    <a:cxnLst/>
                    <a:rect l="l" t="t" r="r" b="b"/>
                    <a:pathLst>
                      <a:path w="27360" h="10957" stroke="0">
                        <a:moveTo>
                          <a:pt x="0" y="10957"/>
                        </a:moveTo>
                        <a:lnTo>
                          <a:pt x="27360" y="10854"/>
                        </a:lnTo>
                        <a:lnTo>
                          <a:pt x="21381" y="0"/>
                        </a:lnTo>
                        <a:lnTo>
                          <a:pt x="5556" y="0"/>
                        </a:lnTo>
                        <a:lnTo>
                          <a:pt x="0" y="10957"/>
                        </a:lnTo>
                        <a:close/>
                      </a:path>
                      <a:path w="27360" h="10957" fill="none">
                        <a:moveTo>
                          <a:pt x="0" y="10957"/>
                        </a:moveTo>
                        <a:lnTo>
                          <a:pt x="27360" y="10854"/>
                        </a:lnTo>
                        <a:lnTo>
                          <a:pt x="21381" y="0"/>
                        </a:lnTo>
                        <a:lnTo>
                          <a:pt x="55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43" name="Freeform: Shape 742">
                    <a:extLst>
                      <a:ext uri="{FF2B5EF4-FFF2-40B4-BE49-F238E27FC236}">
                        <a16:creationId xmlns:a16="http://schemas.microsoft.com/office/drawing/2014/main" id="{A5629C17-357D-E032-198D-3A3FBD513E66}"/>
                      </a:ext>
                    </a:extLst>
                  </p:cNvPr>
                  <p:cNvSpPr/>
                  <p:nvPr/>
                </p:nvSpPr>
                <p:spPr>
                  <a:xfrm>
                    <a:off x="3395727" y="3298438"/>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44" name="Freeform: Shape 743">
                    <a:extLst>
                      <a:ext uri="{FF2B5EF4-FFF2-40B4-BE49-F238E27FC236}">
                        <a16:creationId xmlns:a16="http://schemas.microsoft.com/office/drawing/2014/main" id="{96B649A0-71A7-8027-8B09-41F91941C6A2}"/>
                      </a:ext>
                    </a:extLst>
                  </p:cNvPr>
                  <p:cNvSpPr/>
                  <p:nvPr/>
                </p:nvSpPr>
                <p:spPr>
                  <a:xfrm>
                    <a:off x="3418131" y="3298438"/>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45" name="Freeform: Shape 744">
                    <a:extLst>
                      <a:ext uri="{FF2B5EF4-FFF2-40B4-BE49-F238E27FC236}">
                        <a16:creationId xmlns:a16="http://schemas.microsoft.com/office/drawing/2014/main" id="{8B7C2D41-EE3D-A4B2-7781-ACBB4326DD03}"/>
                      </a:ext>
                    </a:extLst>
                  </p:cNvPr>
                  <p:cNvSpPr/>
                  <p:nvPr/>
                </p:nvSpPr>
                <p:spPr>
                  <a:xfrm>
                    <a:off x="3440817" y="3298339"/>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46" name="Freeform: Shape 745">
                    <a:extLst>
                      <a:ext uri="{FF2B5EF4-FFF2-40B4-BE49-F238E27FC236}">
                        <a16:creationId xmlns:a16="http://schemas.microsoft.com/office/drawing/2014/main" id="{472A9DAF-AD10-7C60-BBAF-54907AFF8281}"/>
                      </a:ext>
                    </a:extLst>
                  </p:cNvPr>
                  <p:cNvSpPr/>
                  <p:nvPr/>
                </p:nvSpPr>
                <p:spPr>
                  <a:xfrm>
                    <a:off x="3462519" y="3298339"/>
                    <a:ext cx="27360" cy="10957"/>
                  </a:xfrm>
                  <a:custGeom>
                    <a:avLst/>
                    <a:gdLst/>
                    <a:ahLst/>
                    <a:cxnLst/>
                    <a:rect l="l" t="t" r="r" b="b"/>
                    <a:pathLst>
                      <a:path w="27360" h="10957" stroke="0">
                        <a:moveTo>
                          <a:pt x="0" y="10957"/>
                        </a:moveTo>
                        <a:lnTo>
                          <a:pt x="27360" y="10854"/>
                        </a:lnTo>
                        <a:lnTo>
                          <a:pt x="21381" y="0"/>
                        </a:lnTo>
                        <a:lnTo>
                          <a:pt x="5556" y="0"/>
                        </a:lnTo>
                        <a:lnTo>
                          <a:pt x="0" y="10957"/>
                        </a:lnTo>
                        <a:close/>
                      </a:path>
                      <a:path w="27360" h="10957" fill="none">
                        <a:moveTo>
                          <a:pt x="0" y="10957"/>
                        </a:moveTo>
                        <a:lnTo>
                          <a:pt x="27360" y="10854"/>
                        </a:lnTo>
                        <a:lnTo>
                          <a:pt x="21381" y="0"/>
                        </a:lnTo>
                        <a:lnTo>
                          <a:pt x="55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47" name="Freeform: Shape 746">
                    <a:extLst>
                      <a:ext uri="{FF2B5EF4-FFF2-40B4-BE49-F238E27FC236}">
                        <a16:creationId xmlns:a16="http://schemas.microsoft.com/office/drawing/2014/main" id="{13045E83-1D3C-E9FA-B045-E062BE895428}"/>
                      </a:ext>
                    </a:extLst>
                  </p:cNvPr>
                  <p:cNvSpPr/>
                  <p:nvPr/>
                </p:nvSpPr>
                <p:spPr>
                  <a:xfrm>
                    <a:off x="3484777" y="3298347"/>
                    <a:ext cx="27564" cy="10957"/>
                  </a:xfrm>
                  <a:custGeom>
                    <a:avLst/>
                    <a:gdLst/>
                    <a:ahLst/>
                    <a:cxnLst/>
                    <a:rect l="l" t="t" r="r" b="b"/>
                    <a:pathLst>
                      <a:path w="27564" h="10957" stroke="0">
                        <a:moveTo>
                          <a:pt x="0" y="10957"/>
                        </a:moveTo>
                        <a:lnTo>
                          <a:pt x="27564" y="10854"/>
                        </a:lnTo>
                        <a:lnTo>
                          <a:pt x="21541" y="0"/>
                        </a:lnTo>
                        <a:lnTo>
                          <a:pt x="5597" y="0"/>
                        </a:lnTo>
                        <a:lnTo>
                          <a:pt x="0" y="10957"/>
                        </a:lnTo>
                        <a:close/>
                      </a:path>
                      <a:path w="27564" h="10957" fill="none">
                        <a:moveTo>
                          <a:pt x="0" y="10957"/>
                        </a:moveTo>
                        <a:lnTo>
                          <a:pt x="27564" y="10854"/>
                        </a:lnTo>
                        <a:lnTo>
                          <a:pt x="21541" y="0"/>
                        </a:lnTo>
                        <a:lnTo>
                          <a:pt x="559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48" name="Freeform: Shape 747">
                    <a:extLst>
                      <a:ext uri="{FF2B5EF4-FFF2-40B4-BE49-F238E27FC236}">
                        <a16:creationId xmlns:a16="http://schemas.microsoft.com/office/drawing/2014/main" id="{FBCE8799-20E0-7F0C-5997-F49B4557E441}"/>
                      </a:ext>
                    </a:extLst>
                  </p:cNvPr>
                  <p:cNvSpPr/>
                  <p:nvPr/>
                </p:nvSpPr>
                <p:spPr>
                  <a:xfrm>
                    <a:off x="3506476" y="3298347"/>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49" name="Freeform: Shape 748">
                    <a:extLst>
                      <a:ext uri="{FF2B5EF4-FFF2-40B4-BE49-F238E27FC236}">
                        <a16:creationId xmlns:a16="http://schemas.microsoft.com/office/drawing/2014/main" id="{FB2DF549-60C7-2CDA-89AD-752DD4BA7D57}"/>
                      </a:ext>
                    </a:extLst>
                  </p:cNvPr>
                  <p:cNvSpPr/>
                  <p:nvPr/>
                </p:nvSpPr>
                <p:spPr>
                  <a:xfrm>
                    <a:off x="3528129" y="3298347"/>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50" name="Freeform: Shape 749">
                    <a:extLst>
                      <a:ext uri="{FF2B5EF4-FFF2-40B4-BE49-F238E27FC236}">
                        <a16:creationId xmlns:a16="http://schemas.microsoft.com/office/drawing/2014/main" id="{5BB8AA19-AEBC-4878-0AD5-DAC21A23C01D}"/>
                      </a:ext>
                    </a:extLst>
                  </p:cNvPr>
                  <p:cNvSpPr/>
                  <p:nvPr/>
                </p:nvSpPr>
                <p:spPr>
                  <a:xfrm>
                    <a:off x="3549658" y="3298185"/>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583" name="Group 582">
                  <a:extLst>
                    <a:ext uri="{FF2B5EF4-FFF2-40B4-BE49-F238E27FC236}">
                      <a16:creationId xmlns:a16="http://schemas.microsoft.com/office/drawing/2014/main" id="{A49999AA-6628-D774-A044-A27F6C3BE092}"/>
                    </a:ext>
                  </a:extLst>
                </p:cNvPr>
                <p:cNvGrpSpPr/>
                <p:nvPr/>
              </p:nvGrpSpPr>
              <p:grpSpPr>
                <a:xfrm>
                  <a:off x="3279120" y="3299809"/>
                  <a:ext cx="325180" cy="9515"/>
                  <a:chOff x="3279120" y="3299809"/>
                  <a:chExt cx="325180" cy="9515"/>
                </a:xfrm>
              </p:grpSpPr>
              <p:sp>
                <p:nvSpPr>
                  <p:cNvPr id="722" name="Freeform: Shape 721">
                    <a:extLst>
                      <a:ext uri="{FF2B5EF4-FFF2-40B4-BE49-F238E27FC236}">
                        <a16:creationId xmlns:a16="http://schemas.microsoft.com/office/drawing/2014/main" id="{01C223CE-14EA-3AB2-F01B-91D211958DB7}"/>
                      </a:ext>
                    </a:extLst>
                  </p:cNvPr>
                  <p:cNvSpPr/>
                  <p:nvPr/>
                </p:nvSpPr>
                <p:spPr>
                  <a:xfrm>
                    <a:off x="3279120" y="3300314"/>
                    <a:ext cx="29415" cy="8921"/>
                  </a:xfrm>
                  <a:custGeom>
                    <a:avLst/>
                    <a:gdLst/>
                    <a:ahLst/>
                    <a:cxnLst/>
                    <a:rect l="l" t="t" r="r" b="b"/>
                    <a:pathLst>
                      <a:path w="29415" h="8921" stroke="0">
                        <a:moveTo>
                          <a:pt x="0" y="8921"/>
                        </a:moveTo>
                        <a:lnTo>
                          <a:pt x="29415" y="8532"/>
                        </a:lnTo>
                        <a:lnTo>
                          <a:pt x="26000" y="0"/>
                        </a:lnTo>
                        <a:lnTo>
                          <a:pt x="3065" y="0"/>
                        </a:lnTo>
                        <a:lnTo>
                          <a:pt x="0" y="8921"/>
                        </a:lnTo>
                        <a:close/>
                      </a:path>
                      <a:path w="29415" h="8921" fill="none">
                        <a:moveTo>
                          <a:pt x="0" y="8921"/>
                        </a:moveTo>
                        <a:lnTo>
                          <a:pt x="29415" y="8532"/>
                        </a:lnTo>
                        <a:lnTo>
                          <a:pt x="26000" y="0"/>
                        </a:lnTo>
                        <a:lnTo>
                          <a:pt x="3065"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23" name="Freeform: Shape 722">
                    <a:extLst>
                      <a:ext uri="{FF2B5EF4-FFF2-40B4-BE49-F238E27FC236}">
                        <a16:creationId xmlns:a16="http://schemas.microsoft.com/office/drawing/2014/main" id="{768C2BFF-0DC6-DECF-96A8-6F2689546D52}"/>
                      </a:ext>
                    </a:extLst>
                  </p:cNvPr>
                  <p:cNvSpPr/>
                  <p:nvPr/>
                </p:nvSpPr>
                <p:spPr>
                  <a:xfrm>
                    <a:off x="3576286" y="3300015"/>
                    <a:ext cx="28014" cy="9284"/>
                  </a:xfrm>
                  <a:custGeom>
                    <a:avLst/>
                    <a:gdLst/>
                    <a:ahLst/>
                    <a:cxnLst/>
                    <a:rect l="l" t="t" r="r" b="b"/>
                    <a:pathLst>
                      <a:path w="28014" h="9284" stroke="0">
                        <a:moveTo>
                          <a:pt x="0" y="9284"/>
                        </a:moveTo>
                        <a:lnTo>
                          <a:pt x="28014" y="9166"/>
                        </a:lnTo>
                        <a:lnTo>
                          <a:pt x="26279" y="0"/>
                        </a:lnTo>
                        <a:lnTo>
                          <a:pt x="1999" y="0"/>
                        </a:lnTo>
                        <a:lnTo>
                          <a:pt x="0" y="9284"/>
                        </a:lnTo>
                        <a:close/>
                      </a:path>
                      <a:path w="28014" h="9284" fill="none">
                        <a:moveTo>
                          <a:pt x="0" y="9284"/>
                        </a:moveTo>
                        <a:lnTo>
                          <a:pt x="28014" y="9166"/>
                        </a:lnTo>
                        <a:lnTo>
                          <a:pt x="26279" y="0"/>
                        </a:lnTo>
                        <a:lnTo>
                          <a:pt x="1999" y="0"/>
                        </a:lnTo>
                        <a:lnTo>
                          <a:pt x="0" y="9284"/>
                        </a:lnTo>
                        <a:close/>
                      </a:path>
                    </a:pathLst>
                  </a:custGeom>
                  <a:gradFill>
                    <a:gsLst>
                      <a:gs pos="0">
                        <a:srgbClr val="383B3B"/>
                      </a:gs>
                      <a:gs pos="100000">
                        <a:srgbClr val="161717"/>
                      </a:gs>
                    </a:gsLst>
                    <a:lin ang="0" scaled="0"/>
                  </a:gradFill>
                  <a:ln w="6000" cap="flat">
                    <a:noFill/>
                  </a:ln>
                </p:spPr>
                <p:txBody>
                  <a:bodyPr/>
                  <a:lstStyle/>
                  <a:p>
                    <a:endParaRPr lang="en-US"/>
                  </a:p>
                </p:txBody>
              </p:sp>
              <p:grpSp>
                <p:nvGrpSpPr>
                  <p:cNvPr id="724" name="Group 723">
                    <a:extLst>
                      <a:ext uri="{FF2B5EF4-FFF2-40B4-BE49-F238E27FC236}">
                        <a16:creationId xmlns:a16="http://schemas.microsoft.com/office/drawing/2014/main" id="{DE0A70B3-643C-9676-B205-7FC453DF7649}"/>
                      </a:ext>
                    </a:extLst>
                  </p:cNvPr>
                  <p:cNvGrpSpPr/>
                  <p:nvPr/>
                </p:nvGrpSpPr>
                <p:grpSpPr>
                  <a:xfrm>
                    <a:off x="3308919" y="3299809"/>
                    <a:ext cx="241830" cy="9481"/>
                    <a:chOff x="3308919" y="3299809"/>
                    <a:chExt cx="241830" cy="9481"/>
                  </a:xfrm>
                </p:grpSpPr>
                <p:sp>
                  <p:nvSpPr>
                    <p:cNvPr id="726" name="Freeform: Shape 725">
                      <a:extLst>
                        <a:ext uri="{FF2B5EF4-FFF2-40B4-BE49-F238E27FC236}">
                          <a16:creationId xmlns:a16="http://schemas.microsoft.com/office/drawing/2014/main" id="{CADCEA97-7545-AC5C-6DE0-83C3E6C38E01}"/>
                        </a:ext>
                      </a:extLst>
                    </p:cNvPr>
                    <p:cNvSpPr/>
                    <p:nvPr/>
                  </p:nvSpPr>
                  <p:spPr>
                    <a:xfrm>
                      <a:off x="3308919" y="3300181"/>
                      <a:ext cx="21373" cy="8921"/>
                    </a:xfrm>
                    <a:custGeom>
                      <a:avLst/>
                      <a:gdLst/>
                      <a:ahLst/>
                      <a:cxnLst/>
                      <a:rect l="l" t="t" r="r" b="b"/>
                      <a:pathLst>
                        <a:path w="21373" h="8921" stroke="0">
                          <a:moveTo>
                            <a:pt x="0" y="8921"/>
                          </a:moveTo>
                          <a:lnTo>
                            <a:pt x="21373" y="8921"/>
                          </a:lnTo>
                          <a:lnTo>
                            <a:pt x="19192" y="0"/>
                          </a:lnTo>
                          <a:lnTo>
                            <a:pt x="2617" y="0"/>
                          </a:lnTo>
                          <a:lnTo>
                            <a:pt x="0" y="8921"/>
                          </a:lnTo>
                          <a:close/>
                        </a:path>
                        <a:path w="21373" h="8921" fill="none">
                          <a:moveTo>
                            <a:pt x="0" y="8921"/>
                          </a:moveTo>
                          <a:lnTo>
                            <a:pt x="21373" y="8921"/>
                          </a:lnTo>
                          <a:lnTo>
                            <a:pt x="19192" y="0"/>
                          </a:lnTo>
                          <a:lnTo>
                            <a:pt x="2617"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27" name="Freeform: Shape 726">
                      <a:extLst>
                        <a:ext uri="{FF2B5EF4-FFF2-40B4-BE49-F238E27FC236}">
                          <a16:creationId xmlns:a16="http://schemas.microsoft.com/office/drawing/2014/main" id="{32F4EAAE-A601-DBD7-41E4-F14E1C93AAFB}"/>
                        </a:ext>
                      </a:extLst>
                    </p:cNvPr>
                    <p:cNvSpPr/>
                    <p:nvPr/>
                  </p:nvSpPr>
                  <p:spPr>
                    <a:xfrm>
                      <a:off x="3331684" y="3300233"/>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28" name="Freeform: Shape 727">
                      <a:extLst>
                        <a:ext uri="{FF2B5EF4-FFF2-40B4-BE49-F238E27FC236}">
                          <a16:creationId xmlns:a16="http://schemas.microsoft.com/office/drawing/2014/main" id="{DF8DDFD4-DF6E-5F94-A55D-CD7E9B0FA9E8}"/>
                        </a:ext>
                      </a:extLst>
                    </p:cNvPr>
                    <p:cNvSpPr/>
                    <p:nvPr/>
                  </p:nvSpPr>
                  <p:spPr>
                    <a:xfrm>
                      <a:off x="3354236" y="3300259"/>
                      <a:ext cx="21373" cy="8921"/>
                    </a:xfrm>
                    <a:custGeom>
                      <a:avLst/>
                      <a:gdLst/>
                      <a:ahLst/>
                      <a:cxnLst/>
                      <a:rect l="l" t="t" r="r" b="b"/>
                      <a:pathLst>
                        <a:path w="21373" h="8921" stroke="0">
                          <a:moveTo>
                            <a:pt x="0" y="8921"/>
                          </a:moveTo>
                          <a:lnTo>
                            <a:pt x="21373" y="8921"/>
                          </a:lnTo>
                          <a:lnTo>
                            <a:pt x="19192" y="0"/>
                          </a:lnTo>
                          <a:lnTo>
                            <a:pt x="2617" y="0"/>
                          </a:lnTo>
                          <a:lnTo>
                            <a:pt x="0" y="8921"/>
                          </a:lnTo>
                          <a:close/>
                        </a:path>
                        <a:path w="21373" h="8921" fill="none">
                          <a:moveTo>
                            <a:pt x="0" y="8921"/>
                          </a:moveTo>
                          <a:lnTo>
                            <a:pt x="21373" y="8921"/>
                          </a:lnTo>
                          <a:lnTo>
                            <a:pt x="19192" y="0"/>
                          </a:lnTo>
                          <a:lnTo>
                            <a:pt x="2617"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29" name="Freeform: Shape 728">
                      <a:extLst>
                        <a:ext uri="{FF2B5EF4-FFF2-40B4-BE49-F238E27FC236}">
                          <a16:creationId xmlns:a16="http://schemas.microsoft.com/office/drawing/2014/main" id="{A0CF4B49-FC9A-0F63-5119-6D0CB1B7527B}"/>
                        </a:ext>
                      </a:extLst>
                    </p:cNvPr>
                    <p:cNvSpPr/>
                    <p:nvPr/>
                  </p:nvSpPr>
                  <p:spPr>
                    <a:xfrm>
                      <a:off x="3376077" y="3300291"/>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30" name="Freeform: Shape 729">
                      <a:extLst>
                        <a:ext uri="{FF2B5EF4-FFF2-40B4-BE49-F238E27FC236}">
                          <a16:creationId xmlns:a16="http://schemas.microsoft.com/office/drawing/2014/main" id="{75DE4CC3-77A4-4D2B-DDBB-6EC5F315AE5B}"/>
                        </a:ext>
                      </a:extLst>
                    </p:cNvPr>
                    <p:cNvSpPr/>
                    <p:nvPr/>
                  </p:nvSpPr>
                  <p:spPr>
                    <a:xfrm>
                      <a:off x="3397647" y="3300259"/>
                      <a:ext cx="21373" cy="8921"/>
                    </a:xfrm>
                    <a:custGeom>
                      <a:avLst/>
                      <a:gdLst/>
                      <a:ahLst/>
                      <a:cxnLst/>
                      <a:rect l="l" t="t" r="r" b="b"/>
                      <a:pathLst>
                        <a:path w="21373" h="8921" stroke="0">
                          <a:moveTo>
                            <a:pt x="0" y="8921"/>
                          </a:moveTo>
                          <a:lnTo>
                            <a:pt x="21373" y="8921"/>
                          </a:lnTo>
                          <a:lnTo>
                            <a:pt x="19192" y="0"/>
                          </a:lnTo>
                          <a:lnTo>
                            <a:pt x="2617" y="0"/>
                          </a:lnTo>
                          <a:lnTo>
                            <a:pt x="0" y="8921"/>
                          </a:lnTo>
                          <a:close/>
                        </a:path>
                        <a:path w="21373" h="8921" fill="none">
                          <a:moveTo>
                            <a:pt x="0" y="8921"/>
                          </a:moveTo>
                          <a:lnTo>
                            <a:pt x="21373" y="8921"/>
                          </a:lnTo>
                          <a:lnTo>
                            <a:pt x="19192" y="0"/>
                          </a:lnTo>
                          <a:lnTo>
                            <a:pt x="2617"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31" name="Freeform: Shape 730">
                      <a:extLst>
                        <a:ext uri="{FF2B5EF4-FFF2-40B4-BE49-F238E27FC236}">
                          <a16:creationId xmlns:a16="http://schemas.microsoft.com/office/drawing/2014/main" id="{1F4B6034-C6BB-497F-B974-7F3AD6B76D6A}"/>
                        </a:ext>
                      </a:extLst>
                    </p:cNvPr>
                    <p:cNvSpPr/>
                    <p:nvPr/>
                  </p:nvSpPr>
                  <p:spPr>
                    <a:xfrm>
                      <a:off x="3420411" y="3300316"/>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32" name="Freeform: Shape 731">
                      <a:extLst>
                        <a:ext uri="{FF2B5EF4-FFF2-40B4-BE49-F238E27FC236}">
                          <a16:creationId xmlns:a16="http://schemas.microsoft.com/office/drawing/2014/main" id="{5FF7C5AA-F2CC-C2DF-B485-4D417908E984}"/>
                        </a:ext>
                      </a:extLst>
                    </p:cNvPr>
                    <p:cNvSpPr/>
                    <p:nvPr/>
                  </p:nvSpPr>
                  <p:spPr>
                    <a:xfrm>
                      <a:off x="3442262" y="3300140"/>
                      <a:ext cx="21372" cy="9121"/>
                    </a:xfrm>
                    <a:custGeom>
                      <a:avLst/>
                      <a:gdLst/>
                      <a:ahLst/>
                      <a:cxnLst/>
                      <a:rect l="l" t="t" r="r" b="b"/>
                      <a:pathLst>
                        <a:path w="21372" h="9121" stroke="0">
                          <a:moveTo>
                            <a:pt x="0" y="9121"/>
                          </a:moveTo>
                          <a:lnTo>
                            <a:pt x="21372" y="9121"/>
                          </a:lnTo>
                          <a:lnTo>
                            <a:pt x="17654" y="0"/>
                          </a:lnTo>
                          <a:lnTo>
                            <a:pt x="2616" y="0"/>
                          </a:lnTo>
                          <a:lnTo>
                            <a:pt x="0" y="9121"/>
                          </a:lnTo>
                          <a:close/>
                        </a:path>
                        <a:path w="21372" h="9121" fill="none">
                          <a:moveTo>
                            <a:pt x="0" y="9121"/>
                          </a:moveTo>
                          <a:lnTo>
                            <a:pt x="21372" y="9121"/>
                          </a:lnTo>
                          <a:lnTo>
                            <a:pt x="17654" y="0"/>
                          </a:lnTo>
                          <a:lnTo>
                            <a:pt x="2616" y="0"/>
                          </a:lnTo>
                          <a:lnTo>
                            <a:pt x="0" y="91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33" name="Freeform: Shape 732">
                      <a:extLst>
                        <a:ext uri="{FF2B5EF4-FFF2-40B4-BE49-F238E27FC236}">
                          <a16:creationId xmlns:a16="http://schemas.microsoft.com/office/drawing/2014/main" id="{D27A0AF3-A71B-63E0-67D2-B363C4023BA1}"/>
                        </a:ext>
                      </a:extLst>
                    </p:cNvPr>
                    <p:cNvSpPr/>
                    <p:nvPr/>
                  </p:nvSpPr>
                  <p:spPr>
                    <a:xfrm>
                      <a:off x="3463868" y="3300369"/>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34" name="Freeform: Shape 733">
                      <a:extLst>
                        <a:ext uri="{FF2B5EF4-FFF2-40B4-BE49-F238E27FC236}">
                          <a16:creationId xmlns:a16="http://schemas.microsoft.com/office/drawing/2014/main" id="{BB3C2031-798F-7BFC-EE00-64F800F4F786}"/>
                        </a:ext>
                      </a:extLst>
                    </p:cNvPr>
                    <p:cNvSpPr/>
                    <p:nvPr/>
                  </p:nvSpPr>
                  <p:spPr>
                    <a:xfrm>
                      <a:off x="3486372" y="3299809"/>
                      <a:ext cx="21372" cy="9121"/>
                    </a:xfrm>
                    <a:custGeom>
                      <a:avLst/>
                      <a:gdLst/>
                      <a:ahLst/>
                      <a:cxnLst/>
                      <a:rect l="l" t="t" r="r" b="b"/>
                      <a:pathLst>
                        <a:path w="21372" h="9121" stroke="0">
                          <a:moveTo>
                            <a:pt x="0" y="9121"/>
                          </a:moveTo>
                          <a:lnTo>
                            <a:pt x="21372" y="9121"/>
                          </a:lnTo>
                          <a:lnTo>
                            <a:pt x="17654" y="0"/>
                          </a:lnTo>
                          <a:lnTo>
                            <a:pt x="2616" y="0"/>
                          </a:lnTo>
                          <a:lnTo>
                            <a:pt x="0" y="9121"/>
                          </a:lnTo>
                          <a:close/>
                        </a:path>
                        <a:path w="21372" h="9121" fill="none">
                          <a:moveTo>
                            <a:pt x="0" y="9121"/>
                          </a:moveTo>
                          <a:lnTo>
                            <a:pt x="21372" y="9121"/>
                          </a:lnTo>
                          <a:lnTo>
                            <a:pt x="17654" y="0"/>
                          </a:lnTo>
                          <a:lnTo>
                            <a:pt x="2616" y="0"/>
                          </a:lnTo>
                          <a:lnTo>
                            <a:pt x="0" y="91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35" name="Freeform: Shape 734">
                      <a:extLst>
                        <a:ext uri="{FF2B5EF4-FFF2-40B4-BE49-F238E27FC236}">
                          <a16:creationId xmlns:a16="http://schemas.microsoft.com/office/drawing/2014/main" id="{B83FAD3F-D41D-C247-A333-CB26D73DD791}"/>
                        </a:ext>
                      </a:extLst>
                    </p:cNvPr>
                    <p:cNvSpPr/>
                    <p:nvPr/>
                  </p:nvSpPr>
                  <p:spPr>
                    <a:xfrm>
                      <a:off x="3507977" y="3300038"/>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36" name="Freeform: Shape 735">
                      <a:extLst>
                        <a:ext uri="{FF2B5EF4-FFF2-40B4-BE49-F238E27FC236}">
                          <a16:creationId xmlns:a16="http://schemas.microsoft.com/office/drawing/2014/main" id="{5800622B-99B0-2DF3-9AA3-E7A67D91C100}"/>
                        </a:ext>
                      </a:extLst>
                    </p:cNvPr>
                    <p:cNvSpPr/>
                    <p:nvPr/>
                  </p:nvSpPr>
                  <p:spPr>
                    <a:xfrm>
                      <a:off x="3529256" y="3299893"/>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grpSp>
              <p:sp>
                <p:nvSpPr>
                  <p:cNvPr id="725" name="Freeform: Shape 724">
                    <a:extLst>
                      <a:ext uri="{FF2B5EF4-FFF2-40B4-BE49-F238E27FC236}">
                        <a16:creationId xmlns:a16="http://schemas.microsoft.com/office/drawing/2014/main" id="{930C7D7A-DA07-036B-30C1-E3222F454BD6}"/>
                      </a:ext>
                    </a:extLst>
                  </p:cNvPr>
                  <p:cNvSpPr/>
                  <p:nvPr/>
                </p:nvSpPr>
                <p:spPr>
                  <a:xfrm>
                    <a:off x="3551086" y="3300203"/>
                    <a:ext cx="21372" cy="9121"/>
                  </a:xfrm>
                  <a:custGeom>
                    <a:avLst/>
                    <a:gdLst/>
                    <a:ahLst/>
                    <a:cxnLst/>
                    <a:rect l="l" t="t" r="r" b="b"/>
                    <a:pathLst>
                      <a:path w="21372" h="9121" stroke="0">
                        <a:moveTo>
                          <a:pt x="0" y="9121"/>
                        </a:moveTo>
                        <a:lnTo>
                          <a:pt x="21372" y="9121"/>
                        </a:lnTo>
                        <a:lnTo>
                          <a:pt x="17654" y="0"/>
                        </a:lnTo>
                        <a:lnTo>
                          <a:pt x="2616" y="0"/>
                        </a:lnTo>
                        <a:lnTo>
                          <a:pt x="0" y="9121"/>
                        </a:lnTo>
                        <a:close/>
                      </a:path>
                      <a:path w="21372" h="9121" fill="none">
                        <a:moveTo>
                          <a:pt x="0" y="9121"/>
                        </a:moveTo>
                        <a:lnTo>
                          <a:pt x="21372" y="9121"/>
                        </a:lnTo>
                        <a:lnTo>
                          <a:pt x="17654" y="0"/>
                        </a:lnTo>
                        <a:lnTo>
                          <a:pt x="2616" y="0"/>
                        </a:lnTo>
                        <a:lnTo>
                          <a:pt x="0" y="9121"/>
                        </a:lnTo>
                        <a:close/>
                      </a:path>
                    </a:pathLst>
                  </a:custGeom>
                  <a:gradFill>
                    <a:gsLst>
                      <a:gs pos="0">
                        <a:srgbClr val="383B3B"/>
                      </a:gs>
                      <a:gs pos="100000">
                        <a:srgbClr val="161717"/>
                      </a:gs>
                    </a:gsLst>
                    <a:lin ang="0" scaled="0"/>
                  </a:gradFill>
                  <a:ln w="6000" cap="flat">
                    <a:noFill/>
                  </a:ln>
                </p:spPr>
                <p:txBody>
                  <a:bodyPr/>
                  <a:lstStyle/>
                  <a:p>
                    <a:endParaRPr lang="en-US"/>
                  </a:p>
                </p:txBody>
              </p:sp>
            </p:grpSp>
            <p:grpSp>
              <p:nvGrpSpPr>
                <p:cNvPr id="584" name="Group 583">
                  <a:extLst>
                    <a:ext uri="{FF2B5EF4-FFF2-40B4-BE49-F238E27FC236}">
                      <a16:creationId xmlns:a16="http://schemas.microsoft.com/office/drawing/2014/main" id="{0703D478-B09F-F3A1-D285-AC26F00F3DE5}"/>
                    </a:ext>
                  </a:extLst>
                </p:cNvPr>
                <p:cNvGrpSpPr/>
                <p:nvPr/>
              </p:nvGrpSpPr>
              <p:grpSpPr>
                <a:xfrm>
                  <a:off x="3278597" y="3301958"/>
                  <a:ext cx="327950" cy="11280"/>
                  <a:chOff x="3278597" y="3301958"/>
                  <a:chExt cx="327950" cy="11280"/>
                </a:xfrm>
              </p:grpSpPr>
              <p:sp>
                <p:nvSpPr>
                  <p:cNvPr id="708" name="Freeform: Shape 707">
                    <a:extLst>
                      <a:ext uri="{FF2B5EF4-FFF2-40B4-BE49-F238E27FC236}">
                        <a16:creationId xmlns:a16="http://schemas.microsoft.com/office/drawing/2014/main" id="{06AEBF14-7379-E9A3-2770-B50729B303B9}"/>
                      </a:ext>
                    </a:extLst>
                  </p:cNvPr>
                  <p:cNvSpPr/>
                  <p:nvPr/>
                </p:nvSpPr>
                <p:spPr>
                  <a:xfrm>
                    <a:off x="3278597" y="3302189"/>
                    <a:ext cx="40495" cy="10929"/>
                  </a:xfrm>
                  <a:custGeom>
                    <a:avLst/>
                    <a:gdLst/>
                    <a:ahLst/>
                    <a:cxnLst/>
                    <a:rect l="l" t="t" r="r" b="b"/>
                    <a:pathLst>
                      <a:path w="40495" h="10929" stroke="0">
                        <a:moveTo>
                          <a:pt x="0" y="10257"/>
                        </a:moveTo>
                        <a:lnTo>
                          <a:pt x="40495" y="10929"/>
                        </a:lnTo>
                        <a:lnTo>
                          <a:pt x="32994" y="0"/>
                        </a:lnTo>
                        <a:lnTo>
                          <a:pt x="3332" y="0"/>
                        </a:lnTo>
                        <a:lnTo>
                          <a:pt x="0" y="10257"/>
                        </a:lnTo>
                        <a:close/>
                      </a:path>
                      <a:path w="40495" h="10929" fill="none">
                        <a:moveTo>
                          <a:pt x="0" y="10257"/>
                        </a:moveTo>
                        <a:lnTo>
                          <a:pt x="40495" y="10929"/>
                        </a:lnTo>
                        <a:lnTo>
                          <a:pt x="32994" y="0"/>
                        </a:lnTo>
                        <a:lnTo>
                          <a:pt x="3332" y="0"/>
                        </a:lnTo>
                        <a:lnTo>
                          <a:pt x="0" y="102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09" name="Freeform: Shape 708">
                    <a:extLst>
                      <a:ext uri="{FF2B5EF4-FFF2-40B4-BE49-F238E27FC236}">
                        <a16:creationId xmlns:a16="http://schemas.microsoft.com/office/drawing/2014/main" id="{4A6331D2-5722-C700-24B3-9D1E4FD8A610}"/>
                      </a:ext>
                    </a:extLst>
                  </p:cNvPr>
                  <p:cNvSpPr/>
                  <p:nvPr/>
                </p:nvSpPr>
                <p:spPr>
                  <a:xfrm>
                    <a:off x="3553646" y="3301975"/>
                    <a:ext cx="52901" cy="11043"/>
                  </a:xfrm>
                  <a:custGeom>
                    <a:avLst/>
                    <a:gdLst/>
                    <a:ahLst/>
                    <a:cxnLst/>
                    <a:rect l="l" t="t" r="r" b="b"/>
                    <a:pathLst>
                      <a:path w="52901" h="11043" stroke="0">
                        <a:moveTo>
                          <a:pt x="0" y="11043"/>
                        </a:moveTo>
                        <a:lnTo>
                          <a:pt x="52901" y="10957"/>
                        </a:lnTo>
                        <a:lnTo>
                          <a:pt x="51285" y="5342"/>
                        </a:lnTo>
                        <a:lnTo>
                          <a:pt x="48476" y="0"/>
                        </a:lnTo>
                        <a:lnTo>
                          <a:pt x="6671" y="0"/>
                        </a:lnTo>
                        <a:lnTo>
                          <a:pt x="0" y="11043"/>
                        </a:lnTo>
                        <a:close/>
                      </a:path>
                      <a:path w="52901" h="11043" fill="none">
                        <a:moveTo>
                          <a:pt x="0" y="11043"/>
                        </a:moveTo>
                        <a:lnTo>
                          <a:pt x="52901" y="10957"/>
                        </a:lnTo>
                        <a:lnTo>
                          <a:pt x="51285" y="5342"/>
                        </a:lnTo>
                        <a:lnTo>
                          <a:pt x="48476" y="0"/>
                        </a:lnTo>
                        <a:lnTo>
                          <a:pt x="6671" y="0"/>
                        </a:lnTo>
                        <a:lnTo>
                          <a:pt x="0" y="11043"/>
                        </a:lnTo>
                        <a:close/>
                      </a:path>
                    </a:pathLst>
                  </a:custGeom>
                  <a:gradFill>
                    <a:gsLst>
                      <a:gs pos="0">
                        <a:srgbClr val="E1ECEE"/>
                      </a:gs>
                      <a:gs pos="100000">
                        <a:srgbClr val="262626"/>
                      </a:gs>
                    </a:gsLst>
                    <a:lin ang="5400000" scaled="0"/>
                  </a:gradFill>
                  <a:ln w="6000" cap="flat">
                    <a:noFill/>
                  </a:ln>
                </p:spPr>
                <p:txBody>
                  <a:bodyPr/>
                  <a:lstStyle/>
                  <a:p>
                    <a:endParaRPr lang="en-US"/>
                  </a:p>
                </p:txBody>
              </p:sp>
              <p:grpSp>
                <p:nvGrpSpPr>
                  <p:cNvPr id="710" name="Group 709">
                    <a:extLst>
                      <a:ext uri="{FF2B5EF4-FFF2-40B4-BE49-F238E27FC236}">
                        <a16:creationId xmlns:a16="http://schemas.microsoft.com/office/drawing/2014/main" id="{37E2B408-320A-8ECA-2B22-BB436C6F4A71}"/>
                      </a:ext>
                    </a:extLst>
                  </p:cNvPr>
                  <p:cNvGrpSpPr/>
                  <p:nvPr/>
                </p:nvGrpSpPr>
                <p:grpSpPr>
                  <a:xfrm>
                    <a:off x="3311828" y="3301958"/>
                    <a:ext cx="247276" cy="11280"/>
                    <a:chOff x="3311828" y="3301958"/>
                    <a:chExt cx="247276" cy="11280"/>
                  </a:xfrm>
                </p:grpSpPr>
                <p:sp>
                  <p:nvSpPr>
                    <p:cNvPr id="711" name="Freeform: Shape 710">
                      <a:extLst>
                        <a:ext uri="{FF2B5EF4-FFF2-40B4-BE49-F238E27FC236}">
                          <a16:creationId xmlns:a16="http://schemas.microsoft.com/office/drawing/2014/main" id="{F352692C-573A-8BD9-9052-D9305CCF18C2}"/>
                        </a:ext>
                      </a:extLst>
                    </p:cNvPr>
                    <p:cNvSpPr/>
                    <p:nvPr/>
                  </p:nvSpPr>
                  <p:spPr>
                    <a:xfrm>
                      <a:off x="3311828" y="3302062"/>
                      <a:ext cx="27853" cy="10957"/>
                    </a:xfrm>
                    <a:custGeom>
                      <a:avLst/>
                      <a:gdLst/>
                      <a:ahLst/>
                      <a:cxnLst/>
                      <a:rect l="l" t="t" r="r" b="b"/>
                      <a:pathLst>
                        <a:path w="27853" h="10957" stroke="0">
                          <a:moveTo>
                            <a:pt x="0" y="10957"/>
                          </a:moveTo>
                          <a:lnTo>
                            <a:pt x="27853" y="10854"/>
                          </a:lnTo>
                          <a:lnTo>
                            <a:pt x="21767" y="0"/>
                          </a:lnTo>
                          <a:lnTo>
                            <a:pt x="5656" y="0"/>
                          </a:lnTo>
                          <a:lnTo>
                            <a:pt x="0" y="10957"/>
                          </a:lnTo>
                          <a:close/>
                        </a:path>
                        <a:path w="27853" h="10957" fill="none">
                          <a:moveTo>
                            <a:pt x="0" y="10957"/>
                          </a:moveTo>
                          <a:lnTo>
                            <a:pt x="27853" y="10854"/>
                          </a:lnTo>
                          <a:lnTo>
                            <a:pt x="21767"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12" name="Freeform: Shape 711">
                      <a:extLst>
                        <a:ext uri="{FF2B5EF4-FFF2-40B4-BE49-F238E27FC236}">
                          <a16:creationId xmlns:a16="http://schemas.microsoft.com/office/drawing/2014/main" id="{90FF4518-696F-A4AF-5283-4947DDB4EFB5}"/>
                        </a:ext>
                      </a:extLst>
                    </p:cNvPr>
                    <p:cNvSpPr/>
                    <p:nvPr/>
                  </p:nvSpPr>
                  <p:spPr>
                    <a:xfrm>
                      <a:off x="3334231" y="3302062"/>
                      <a:ext cx="27853" cy="10957"/>
                    </a:xfrm>
                    <a:custGeom>
                      <a:avLst/>
                      <a:gdLst/>
                      <a:ahLst/>
                      <a:cxnLst/>
                      <a:rect l="l" t="t" r="r" b="b"/>
                      <a:pathLst>
                        <a:path w="27853" h="10957" stroke="0">
                          <a:moveTo>
                            <a:pt x="0" y="10957"/>
                          </a:moveTo>
                          <a:lnTo>
                            <a:pt x="27853" y="10854"/>
                          </a:lnTo>
                          <a:lnTo>
                            <a:pt x="21767" y="0"/>
                          </a:lnTo>
                          <a:lnTo>
                            <a:pt x="5656" y="0"/>
                          </a:lnTo>
                          <a:lnTo>
                            <a:pt x="0" y="10957"/>
                          </a:lnTo>
                          <a:close/>
                        </a:path>
                        <a:path w="27853" h="10957" fill="none">
                          <a:moveTo>
                            <a:pt x="0" y="10957"/>
                          </a:moveTo>
                          <a:lnTo>
                            <a:pt x="27853" y="10854"/>
                          </a:lnTo>
                          <a:lnTo>
                            <a:pt x="21767"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13" name="Freeform: Shape 712">
                      <a:extLst>
                        <a:ext uri="{FF2B5EF4-FFF2-40B4-BE49-F238E27FC236}">
                          <a16:creationId xmlns:a16="http://schemas.microsoft.com/office/drawing/2014/main" id="{17291B69-6C7D-E118-9B70-2A8C2D96BC95}"/>
                        </a:ext>
                      </a:extLst>
                    </p:cNvPr>
                    <p:cNvSpPr/>
                    <p:nvPr/>
                  </p:nvSpPr>
                  <p:spPr>
                    <a:xfrm>
                      <a:off x="3357386" y="3301958"/>
                      <a:ext cx="27853" cy="10957"/>
                    </a:xfrm>
                    <a:custGeom>
                      <a:avLst/>
                      <a:gdLst/>
                      <a:ahLst/>
                      <a:cxnLst/>
                      <a:rect l="l" t="t" r="r" b="b"/>
                      <a:pathLst>
                        <a:path w="27853" h="10957" stroke="0">
                          <a:moveTo>
                            <a:pt x="0" y="10957"/>
                          </a:moveTo>
                          <a:lnTo>
                            <a:pt x="27853" y="10854"/>
                          </a:lnTo>
                          <a:lnTo>
                            <a:pt x="21767" y="0"/>
                          </a:lnTo>
                          <a:lnTo>
                            <a:pt x="5656" y="0"/>
                          </a:lnTo>
                          <a:lnTo>
                            <a:pt x="0" y="10957"/>
                          </a:lnTo>
                          <a:close/>
                        </a:path>
                        <a:path w="27853" h="10957" fill="none">
                          <a:moveTo>
                            <a:pt x="0" y="10957"/>
                          </a:moveTo>
                          <a:lnTo>
                            <a:pt x="27853" y="10854"/>
                          </a:lnTo>
                          <a:lnTo>
                            <a:pt x="21767"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14" name="Freeform: Shape 713">
                      <a:extLst>
                        <a:ext uri="{FF2B5EF4-FFF2-40B4-BE49-F238E27FC236}">
                          <a16:creationId xmlns:a16="http://schemas.microsoft.com/office/drawing/2014/main" id="{41D9BED5-20A2-F03F-91B7-E7D4C9183A4F}"/>
                        </a:ext>
                      </a:extLst>
                    </p:cNvPr>
                    <p:cNvSpPr/>
                    <p:nvPr/>
                  </p:nvSpPr>
                  <p:spPr>
                    <a:xfrm>
                      <a:off x="3379086" y="3301958"/>
                      <a:ext cx="27360" cy="10957"/>
                    </a:xfrm>
                    <a:custGeom>
                      <a:avLst/>
                      <a:gdLst/>
                      <a:ahLst/>
                      <a:cxnLst/>
                      <a:rect l="l" t="t" r="r" b="b"/>
                      <a:pathLst>
                        <a:path w="27360" h="10957" stroke="0">
                          <a:moveTo>
                            <a:pt x="0" y="10957"/>
                          </a:moveTo>
                          <a:lnTo>
                            <a:pt x="27360" y="10854"/>
                          </a:lnTo>
                          <a:lnTo>
                            <a:pt x="21382" y="0"/>
                          </a:lnTo>
                          <a:lnTo>
                            <a:pt x="5556" y="0"/>
                          </a:lnTo>
                          <a:lnTo>
                            <a:pt x="0" y="10957"/>
                          </a:lnTo>
                          <a:close/>
                        </a:path>
                        <a:path w="27360" h="10957" fill="none">
                          <a:moveTo>
                            <a:pt x="0" y="10957"/>
                          </a:moveTo>
                          <a:lnTo>
                            <a:pt x="27360" y="10854"/>
                          </a:lnTo>
                          <a:lnTo>
                            <a:pt x="21382" y="0"/>
                          </a:lnTo>
                          <a:lnTo>
                            <a:pt x="55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15" name="Freeform: Shape 714">
                      <a:extLst>
                        <a:ext uri="{FF2B5EF4-FFF2-40B4-BE49-F238E27FC236}">
                          <a16:creationId xmlns:a16="http://schemas.microsoft.com/office/drawing/2014/main" id="{68EC2A08-8348-FEDD-8629-7400CE447A8A}"/>
                        </a:ext>
                      </a:extLst>
                    </p:cNvPr>
                    <p:cNvSpPr/>
                    <p:nvPr/>
                  </p:nvSpPr>
                  <p:spPr>
                    <a:xfrm>
                      <a:off x="3400514" y="3301958"/>
                      <a:ext cx="27853" cy="10957"/>
                    </a:xfrm>
                    <a:custGeom>
                      <a:avLst/>
                      <a:gdLst/>
                      <a:ahLst/>
                      <a:cxnLst/>
                      <a:rect l="l" t="t" r="r" b="b"/>
                      <a:pathLst>
                        <a:path w="27853" h="10957" stroke="0">
                          <a:moveTo>
                            <a:pt x="0" y="10957"/>
                          </a:moveTo>
                          <a:lnTo>
                            <a:pt x="27853" y="10854"/>
                          </a:lnTo>
                          <a:lnTo>
                            <a:pt x="21767" y="0"/>
                          </a:lnTo>
                          <a:lnTo>
                            <a:pt x="5656" y="0"/>
                          </a:lnTo>
                          <a:lnTo>
                            <a:pt x="0" y="10957"/>
                          </a:lnTo>
                          <a:close/>
                        </a:path>
                        <a:path w="27853" h="10957" fill="none">
                          <a:moveTo>
                            <a:pt x="0" y="10957"/>
                          </a:moveTo>
                          <a:lnTo>
                            <a:pt x="27853" y="10854"/>
                          </a:lnTo>
                          <a:lnTo>
                            <a:pt x="21767"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16" name="Freeform: Shape 715">
                      <a:extLst>
                        <a:ext uri="{FF2B5EF4-FFF2-40B4-BE49-F238E27FC236}">
                          <a16:creationId xmlns:a16="http://schemas.microsoft.com/office/drawing/2014/main" id="{DB3AA6AE-BD1E-FD93-0BEF-476AE6FE34A7}"/>
                        </a:ext>
                      </a:extLst>
                    </p:cNvPr>
                    <p:cNvSpPr/>
                    <p:nvPr/>
                  </p:nvSpPr>
                  <p:spPr>
                    <a:xfrm>
                      <a:off x="3422918" y="3301958"/>
                      <a:ext cx="27853" cy="10957"/>
                    </a:xfrm>
                    <a:custGeom>
                      <a:avLst/>
                      <a:gdLst/>
                      <a:ahLst/>
                      <a:cxnLst/>
                      <a:rect l="l" t="t" r="r" b="b"/>
                      <a:pathLst>
                        <a:path w="27853" h="10957" stroke="0">
                          <a:moveTo>
                            <a:pt x="0" y="10957"/>
                          </a:moveTo>
                          <a:lnTo>
                            <a:pt x="27853" y="10854"/>
                          </a:lnTo>
                          <a:lnTo>
                            <a:pt x="21767" y="0"/>
                          </a:lnTo>
                          <a:lnTo>
                            <a:pt x="5656" y="0"/>
                          </a:lnTo>
                          <a:lnTo>
                            <a:pt x="0" y="10957"/>
                          </a:lnTo>
                          <a:close/>
                        </a:path>
                        <a:path w="27853" h="10957" fill="none">
                          <a:moveTo>
                            <a:pt x="0" y="10957"/>
                          </a:moveTo>
                          <a:lnTo>
                            <a:pt x="27853" y="10854"/>
                          </a:lnTo>
                          <a:lnTo>
                            <a:pt x="21767"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17" name="Freeform: Shape 716">
                      <a:extLst>
                        <a:ext uri="{FF2B5EF4-FFF2-40B4-BE49-F238E27FC236}">
                          <a16:creationId xmlns:a16="http://schemas.microsoft.com/office/drawing/2014/main" id="{FD62A38C-89F6-E34E-2A5E-7437635D005F}"/>
                        </a:ext>
                      </a:extLst>
                    </p:cNvPr>
                    <p:cNvSpPr/>
                    <p:nvPr/>
                  </p:nvSpPr>
                  <p:spPr>
                    <a:xfrm>
                      <a:off x="3445605" y="3302273"/>
                      <a:ext cx="27853" cy="10957"/>
                    </a:xfrm>
                    <a:custGeom>
                      <a:avLst/>
                      <a:gdLst/>
                      <a:ahLst/>
                      <a:cxnLst/>
                      <a:rect l="l" t="t" r="r" b="b"/>
                      <a:pathLst>
                        <a:path w="27853" h="10957" stroke="0">
                          <a:moveTo>
                            <a:pt x="0" y="10957"/>
                          </a:moveTo>
                          <a:lnTo>
                            <a:pt x="27853" y="10854"/>
                          </a:lnTo>
                          <a:lnTo>
                            <a:pt x="21767" y="0"/>
                          </a:lnTo>
                          <a:lnTo>
                            <a:pt x="5656" y="0"/>
                          </a:lnTo>
                          <a:lnTo>
                            <a:pt x="0" y="10957"/>
                          </a:lnTo>
                          <a:close/>
                        </a:path>
                        <a:path w="27853" h="10957" fill="none">
                          <a:moveTo>
                            <a:pt x="0" y="10957"/>
                          </a:moveTo>
                          <a:lnTo>
                            <a:pt x="27853" y="10854"/>
                          </a:lnTo>
                          <a:lnTo>
                            <a:pt x="21767"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18" name="Freeform: Shape 717">
                      <a:extLst>
                        <a:ext uri="{FF2B5EF4-FFF2-40B4-BE49-F238E27FC236}">
                          <a16:creationId xmlns:a16="http://schemas.microsoft.com/office/drawing/2014/main" id="{3D0A8B20-033A-06AC-7DD5-5C47E63F75D9}"/>
                        </a:ext>
                      </a:extLst>
                    </p:cNvPr>
                    <p:cNvSpPr/>
                    <p:nvPr/>
                  </p:nvSpPr>
                  <p:spPr>
                    <a:xfrm>
                      <a:off x="3467308" y="3302273"/>
                      <a:ext cx="27360" cy="10957"/>
                    </a:xfrm>
                    <a:custGeom>
                      <a:avLst/>
                      <a:gdLst/>
                      <a:ahLst/>
                      <a:cxnLst/>
                      <a:rect l="l" t="t" r="r" b="b"/>
                      <a:pathLst>
                        <a:path w="27360" h="10957" stroke="0">
                          <a:moveTo>
                            <a:pt x="0" y="10957"/>
                          </a:moveTo>
                          <a:lnTo>
                            <a:pt x="27360" y="10854"/>
                          </a:lnTo>
                          <a:lnTo>
                            <a:pt x="21382" y="0"/>
                          </a:lnTo>
                          <a:lnTo>
                            <a:pt x="5556" y="0"/>
                          </a:lnTo>
                          <a:lnTo>
                            <a:pt x="0" y="10957"/>
                          </a:lnTo>
                          <a:close/>
                        </a:path>
                        <a:path w="27360" h="10957" fill="none">
                          <a:moveTo>
                            <a:pt x="0" y="10957"/>
                          </a:moveTo>
                          <a:lnTo>
                            <a:pt x="27360" y="10854"/>
                          </a:lnTo>
                          <a:lnTo>
                            <a:pt x="21382" y="0"/>
                          </a:lnTo>
                          <a:lnTo>
                            <a:pt x="55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19" name="Freeform: Shape 718">
                      <a:extLst>
                        <a:ext uri="{FF2B5EF4-FFF2-40B4-BE49-F238E27FC236}">
                          <a16:creationId xmlns:a16="http://schemas.microsoft.com/office/drawing/2014/main" id="{EFDAF953-2248-5E47-05CE-4B35FE7E4C0D}"/>
                        </a:ext>
                      </a:extLst>
                    </p:cNvPr>
                    <p:cNvSpPr/>
                    <p:nvPr/>
                  </p:nvSpPr>
                  <p:spPr>
                    <a:xfrm>
                      <a:off x="3489565" y="3302281"/>
                      <a:ext cx="27564" cy="10957"/>
                    </a:xfrm>
                    <a:custGeom>
                      <a:avLst/>
                      <a:gdLst/>
                      <a:ahLst/>
                      <a:cxnLst/>
                      <a:rect l="l" t="t" r="r" b="b"/>
                      <a:pathLst>
                        <a:path w="27564" h="10957" stroke="0">
                          <a:moveTo>
                            <a:pt x="0" y="10957"/>
                          </a:moveTo>
                          <a:lnTo>
                            <a:pt x="27564" y="10854"/>
                          </a:lnTo>
                          <a:lnTo>
                            <a:pt x="21541" y="0"/>
                          </a:lnTo>
                          <a:lnTo>
                            <a:pt x="5597" y="0"/>
                          </a:lnTo>
                          <a:lnTo>
                            <a:pt x="0" y="10957"/>
                          </a:lnTo>
                          <a:close/>
                        </a:path>
                        <a:path w="27564" h="10957" fill="none">
                          <a:moveTo>
                            <a:pt x="0" y="10957"/>
                          </a:moveTo>
                          <a:lnTo>
                            <a:pt x="27564" y="10854"/>
                          </a:lnTo>
                          <a:lnTo>
                            <a:pt x="21541" y="0"/>
                          </a:lnTo>
                          <a:lnTo>
                            <a:pt x="559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20" name="Freeform: Shape 719">
                      <a:extLst>
                        <a:ext uri="{FF2B5EF4-FFF2-40B4-BE49-F238E27FC236}">
                          <a16:creationId xmlns:a16="http://schemas.microsoft.com/office/drawing/2014/main" id="{8D0D763A-5518-22C5-A3F3-4DEB5F15DE1A}"/>
                        </a:ext>
                      </a:extLst>
                    </p:cNvPr>
                    <p:cNvSpPr/>
                    <p:nvPr/>
                  </p:nvSpPr>
                  <p:spPr>
                    <a:xfrm>
                      <a:off x="3511265" y="3302281"/>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721" name="Freeform: Shape 720">
                      <a:extLst>
                        <a:ext uri="{FF2B5EF4-FFF2-40B4-BE49-F238E27FC236}">
                          <a16:creationId xmlns:a16="http://schemas.microsoft.com/office/drawing/2014/main" id="{DF74BF39-F531-C548-694C-064D30492B1D}"/>
                        </a:ext>
                      </a:extLst>
                    </p:cNvPr>
                    <p:cNvSpPr/>
                    <p:nvPr/>
                  </p:nvSpPr>
                  <p:spPr>
                    <a:xfrm>
                      <a:off x="3532919" y="3302281"/>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sp>
              <p:nvSpPr>
                <p:cNvPr id="585" name="Rectangle">
                  <a:extLst>
                    <a:ext uri="{FF2B5EF4-FFF2-40B4-BE49-F238E27FC236}">
                      <a16:creationId xmlns:a16="http://schemas.microsoft.com/office/drawing/2014/main" id="{491DAAFB-0987-B9C3-FAA6-BEF8C3A62354}"/>
                    </a:ext>
                  </a:extLst>
                </p:cNvPr>
                <p:cNvSpPr/>
                <p:nvPr/>
              </p:nvSpPr>
              <p:spPr>
                <a:xfrm>
                  <a:off x="3273381" y="3327125"/>
                  <a:ext cx="512614" cy="7951"/>
                </a:xfrm>
                <a:custGeom>
                  <a:avLst/>
                  <a:gdLst/>
                  <a:ahLst/>
                  <a:cxnLst/>
                  <a:rect l="l" t="t" r="r" b="b"/>
                  <a:pathLst>
                    <a:path w="512614" h="7951" stroke="0">
                      <a:moveTo>
                        <a:pt x="0" y="0"/>
                      </a:moveTo>
                      <a:lnTo>
                        <a:pt x="512614" y="0"/>
                      </a:lnTo>
                      <a:lnTo>
                        <a:pt x="512614" y="7951"/>
                      </a:lnTo>
                      <a:lnTo>
                        <a:pt x="0" y="7951"/>
                      </a:lnTo>
                      <a:lnTo>
                        <a:pt x="0" y="0"/>
                      </a:lnTo>
                      <a:close/>
                    </a:path>
                    <a:path w="512614" h="7951" fill="none">
                      <a:moveTo>
                        <a:pt x="0" y="0"/>
                      </a:moveTo>
                      <a:lnTo>
                        <a:pt x="512614" y="0"/>
                      </a:lnTo>
                      <a:lnTo>
                        <a:pt x="512614" y="7951"/>
                      </a:lnTo>
                      <a:lnTo>
                        <a:pt x="0" y="7951"/>
                      </a:lnTo>
                      <a:lnTo>
                        <a:pt x="0" y="0"/>
                      </a:lnTo>
                      <a:close/>
                    </a:path>
                  </a:pathLst>
                </a:custGeom>
                <a:gradFill>
                  <a:gsLst>
                    <a:gs pos="0">
                      <a:srgbClr val="CAD4D6"/>
                    </a:gs>
                    <a:gs pos="100000">
                      <a:srgbClr val="707677"/>
                    </a:gs>
                  </a:gsLst>
                  <a:lin ang="0" scaled="0"/>
                </a:gradFill>
                <a:ln w="6000" cap="flat">
                  <a:noFill/>
                </a:ln>
              </p:spPr>
              <p:txBody>
                <a:bodyPr/>
                <a:lstStyle/>
                <a:p>
                  <a:endParaRPr lang="en-US"/>
                </a:p>
              </p:txBody>
            </p:sp>
            <p:grpSp>
              <p:nvGrpSpPr>
                <p:cNvPr id="586" name="Group 585">
                  <a:extLst>
                    <a:ext uri="{FF2B5EF4-FFF2-40B4-BE49-F238E27FC236}">
                      <a16:creationId xmlns:a16="http://schemas.microsoft.com/office/drawing/2014/main" id="{09ED4564-5A7F-3852-8A91-A960E3630613}"/>
                    </a:ext>
                  </a:extLst>
                </p:cNvPr>
                <p:cNvGrpSpPr/>
                <p:nvPr/>
              </p:nvGrpSpPr>
              <p:grpSpPr>
                <a:xfrm>
                  <a:off x="3279108" y="3303750"/>
                  <a:ext cx="326015" cy="9481"/>
                  <a:chOff x="3279108" y="3303750"/>
                  <a:chExt cx="326015" cy="9481"/>
                </a:xfrm>
              </p:grpSpPr>
              <p:sp>
                <p:nvSpPr>
                  <p:cNvPr id="694" name="Freeform: Shape 693">
                    <a:extLst>
                      <a:ext uri="{FF2B5EF4-FFF2-40B4-BE49-F238E27FC236}">
                        <a16:creationId xmlns:a16="http://schemas.microsoft.com/office/drawing/2014/main" id="{B02DBB9D-F794-31A5-EFC2-67118E150F58}"/>
                      </a:ext>
                    </a:extLst>
                  </p:cNvPr>
                  <p:cNvSpPr/>
                  <p:nvPr/>
                </p:nvSpPr>
                <p:spPr>
                  <a:xfrm>
                    <a:off x="3279108" y="3304255"/>
                    <a:ext cx="32260" cy="8921"/>
                  </a:xfrm>
                  <a:custGeom>
                    <a:avLst/>
                    <a:gdLst/>
                    <a:ahLst/>
                    <a:cxnLst/>
                    <a:rect l="l" t="t" r="r" b="b"/>
                    <a:pathLst>
                      <a:path w="32260" h="8921" stroke="0">
                        <a:moveTo>
                          <a:pt x="0" y="8921"/>
                        </a:moveTo>
                        <a:lnTo>
                          <a:pt x="32260" y="8532"/>
                        </a:lnTo>
                        <a:lnTo>
                          <a:pt x="28515" y="0"/>
                        </a:lnTo>
                        <a:lnTo>
                          <a:pt x="3361" y="0"/>
                        </a:lnTo>
                        <a:lnTo>
                          <a:pt x="0" y="8921"/>
                        </a:lnTo>
                        <a:close/>
                      </a:path>
                      <a:path w="32260" h="8921" fill="none">
                        <a:moveTo>
                          <a:pt x="0" y="8921"/>
                        </a:moveTo>
                        <a:lnTo>
                          <a:pt x="32260" y="8532"/>
                        </a:lnTo>
                        <a:lnTo>
                          <a:pt x="28515" y="0"/>
                        </a:lnTo>
                        <a:lnTo>
                          <a:pt x="3361"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95" name="Freeform: Shape 694">
                    <a:extLst>
                      <a:ext uri="{FF2B5EF4-FFF2-40B4-BE49-F238E27FC236}">
                        <a16:creationId xmlns:a16="http://schemas.microsoft.com/office/drawing/2014/main" id="{BFA4FBEB-299B-3BA5-1CC7-BABE68CA71C3}"/>
                      </a:ext>
                    </a:extLst>
                  </p:cNvPr>
                  <p:cNvSpPr/>
                  <p:nvPr/>
                </p:nvSpPr>
                <p:spPr>
                  <a:xfrm>
                    <a:off x="3557972" y="3303944"/>
                    <a:ext cx="47151" cy="9284"/>
                  </a:xfrm>
                  <a:custGeom>
                    <a:avLst/>
                    <a:gdLst/>
                    <a:ahLst/>
                    <a:cxnLst/>
                    <a:rect l="l" t="t" r="r" b="b"/>
                    <a:pathLst>
                      <a:path w="47151" h="9284" stroke="0">
                        <a:moveTo>
                          <a:pt x="0" y="9284"/>
                        </a:moveTo>
                        <a:lnTo>
                          <a:pt x="47151" y="9166"/>
                        </a:lnTo>
                        <a:lnTo>
                          <a:pt x="44230" y="0"/>
                        </a:lnTo>
                        <a:lnTo>
                          <a:pt x="3365" y="0"/>
                        </a:lnTo>
                        <a:lnTo>
                          <a:pt x="0" y="9284"/>
                        </a:lnTo>
                        <a:close/>
                      </a:path>
                      <a:path w="47151" h="9284" fill="none">
                        <a:moveTo>
                          <a:pt x="0" y="9284"/>
                        </a:moveTo>
                        <a:lnTo>
                          <a:pt x="47151" y="9166"/>
                        </a:lnTo>
                        <a:lnTo>
                          <a:pt x="44230" y="0"/>
                        </a:lnTo>
                        <a:lnTo>
                          <a:pt x="3365" y="0"/>
                        </a:lnTo>
                        <a:lnTo>
                          <a:pt x="0" y="9284"/>
                        </a:lnTo>
                        <a:close/>
                      </a:path>
                    </a:pathLst>
                  </a:custGeom>
                  <a:gradFill>
                    <a:gsLst>
                      <a:gs pos="0">
                        <a:srgbClr val="383B3B"/>
                      </a:gs>
                      <a:gs pos="100000">
                        <a:srgbClr val="161717"/>
                      </a:gs>
                    </a:gsLst>
                    <a:lin ang="0" scaled="0"/>
                  </a:gradFill>
                  <a:ln w="6000" cap="flat">
                    <a:noFill/>
                  </a:ln>
                </p:spPr>
                <p:txBody>
                  <a:bodyPr/>
                  <a:lstStyle/>
                  <a:p>
                    <a:endParaRPr lang="en-US"/>
                  </a:p>
                </p:txBody>
              </p:sp>
              <p:grpSp>
                <p:nvGrpSpPr>
                  <p:cNvPr id="696" name="Group 695">
                    <a:extLst>
                      <a:ext uri="{FF2B5EF4-FFF2-40B4-BE49-F238E27FC236}">
                        <a16:creationId xmlns:a16="http://schemas.microsoft.com/office/drawing/2014/main" id="{A1D35D04-5278-DE90-61A5-63B5A5CE855F}"/>
                      </a:ext>
                    </a:extLst>
                  </p:cNvPr>
                  <p:cNvGrpSpPr/>
                  <p:nvPr/>
                </p:nvGrpSpPr>
                <p:grpSpPr>
                  <a:xfrm>
                    <a:off x="3315500" y="3303750"/>
                    <a:ext cx="241832" cy="9481"/>
                    <a:chOff x="3315500" y="3303750"/>
                    <a:chExt cx="241832" cy="9481"/>
                  </a:xfrm>
                </p:grpSpPr>
                <p:sp>
                  <p:nvSpPr>
                    <p:cNvPr id="697" name="Freeform: Shape 696">
                      <a:extLst>
                        <a:ext uri="{FF2B5EF4-FFF2-40B4-BE49-F238E27FC236}">
                          <a16:creationId xmlns:a16="http://schemas.microsoft.com/office/drawing/2014/main" id="{2B21AC58-04CB-E1CF-7BED-7BCEE3831715}"/>
                        </a:ext>
                      </a:extLst>
                    </p:cNvPr>
                    <p:cNvSpPr/>
                    <p:nvPr/>
                  </p:nvSpPr>
                  <p:spPr>
                    <a:xfrm>
                      <a:off x="3315500" y="3304121"/>
                      <a:ext cx="21373" cy="8921"/>
                    </a:xfrm>
                    <a:custGeom>
                      <a:avLst/>
                      <a:gdLst/>
                      <a:ahLst/>
                      <a:cxnLst/>
                      <a:rect l="l" t="t" r="r" b="b"/>
                      <a:pathLst>
                        <a:path w="21373" h="8921" stroke="0">
                          <a:moveTo>
                            <a:pt x="0" y="8921"/>
                          </a:moveTo>
                          <a:lnTo>
                            <a:pt x="21373" y="8921"/>
                          </a:lnTo>
                          <a:lnTo>
                            <a:pt x="19192" y="0"/>
                          </a:lnTo>
                          <a:lnTo>
                            <a:pt x="2617" y="0"/>
                          </a:lnTo>
                          <a:lnTo>
                            <a:pt x="0" y="8921"/>
                          </a:lnTo>
                          <a:close/>
                        </a:path>
                        <a:path w="21373" h="8921" fill="none">
                          <a:moveTo>
                            <a:pt x="0" y="8921"/>
                          </a:moveTo>
                          <a:lnTo>
                            <a:pt x="21373" y="8921"/>
                          </a:lnTo>
                          <a:lnTo>
                            <a:pt x="19192" y="0"/>
                          </a:lnTo>
                          <a:lnTo>
                            <a:pt x="2617"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98" name="Freeform: Shape 697">
                      <a:extLst>
                        <a:ext uri="{FF2B5EF4-FFF2-40B4-BE49-F238E27FC236}">
                          <a16:creationId xmlns:a16="http://schemas.microsoft.com/office/drawing/2014/main" id="{6B6EC2AA-036B-BADD-4743-7DD7E95BF8EF}"/>
                        </a:ext>
                      </a:extLst>
                    </p:cNvPr>
                    <p:cNvSpPr/>
                    <p:nvPr/>
                  </p:nvSpPr>
                  <p:spPr>
                    <a:xfrm>
                      <a:off x="3338265" y="3304173"/>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99" name="Freeform: Shape 698">
                      <a:extLst>
                        <a:ext uri="{FF2B5EF4-FFF2-40B4-BE49-F238E27FC236}">
                          <a16:creationId xmlns:a16="http://schemas.microsoft.com/office/drawing/2014/main" id="{B84927D3-39EA-4F4A-825A-D2B482E0E544}"/>
                        </a:ext>
                      </a:extLst>
                    </p:cNvPr>
                    <p:cNvSpPr/>
                    <p:nvPr/>
                  </p:nvSpPr>
                  <p:spPr>
                    <a:xfrm>
                      <a:off x="3360817" y="3304200"/>
                      <a:ext cx="21373" cy="8921"/>
                    </a:xfrm>
                    <a:custGeom>
                      <a:avLst/>
                      <a:gdLst/>
                      <a:ahLst/>
                      <a:cxnLst/>
                      <a:rect l="l" t="t" r="r" b="b"/>
                      <a:pathLst>
                        <a:path w="21373" h="8921" stroke="0">
                          <a:moveTo>
                            <a:pt x="0" y="8921"/>
                          </a:moveTo>
                          <a:lnTo>
                            <a:pt x="21373" y="8921"/>
                          </a:lnTo>
                          <a:lnTo>
                            <a:pt x="19192" y="0"/>
                          </a:lnTo>
                          <a:lnTo>
                            <a:pt x="2617" y="0"/>
                          </a:lnTo>
                          <a:lnTo>
                            <a:pt x="0" y="8921"/>
                          </a:lnTo>
                          <a:close/>
                        </a:path>
                        <a:path w="21373" h="8921" fill="none">
                          <a:moveTo>
                            <a:pt x="0" y="8921"/>
                          </a:moveTo>
                          <a:lnTo>
                            <a:pt x="21373" y="8921"/>
                          </a:lnTo>
                          <a:lnTo>
                            <a:pt x="19192" y="0"/>
                          </a:lnTo>
                          <a:lnTo>
                            <a:pt x="2617"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00" name="Freeform: Shape 699">
                      <a:extLst>
                        <a:ext uri="{FF2B5EF4-FFF2-40B4-BE49-F238E27FC236}">
                          <a16:creationId xmlns:a16="http://schemas.microsoft.com/office/drawing/2014/main" id="{532E7F74-1472-90AF-5277-DDB3FB7D4945}"/>
                        </a:ext>
                      </a:extLst>
                    </p:cNvPr>
                    <p:cNvSpPr/>
                    <p:nvPr/>
                  </p:nvSpPr>
                  <p:spPr>
                    <a:xfrm>
                      <a:off x="3382658" y="3304232"/>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01" name="Freeform: Shape 700">
                      <a:extLst>
                        <a:ext uri="{FF2B5EF4-FFF2-40B4-BE49-F238E27FC236}">
                          <a16:creationId xmlns:a16="http://schemas.microsoft.com/office/drawing/2014/main" id="{4591912C-DFE6-1FBC-7196-5CDF4C562E07}"/>
                        </a:ext>
                      </a:extLst>
                    </p:cNvPr>
                    <p:cNvSpPr/>
                    <p:nvPr/>
                  </p:nvSpPr>
                  <p:spPr>
                    <a:xfrm>
                      <a:off x="3404228" y="3304200"/>
                      <a:ext cx="21373" cy="8921"/>
                    </a:xfrm>
                    <a:custGeom>
                      <a:avLst/>
                      <a:gdLst/>
                      <a:ahLst/>
                      <a:cxnLst/>
                      <a:rect l="l" t="t" r="r" b="b"/>
                      <a:pathLst>
                        <a:path w="21373" h="8921" stroke="0">
                          <a:moveTo>
                            <a:pt x="0" y="8921"/>
                          </a:moveTo>
                          <a:lnTo>
                            <a:pt x="21373" y="8921"/>
                          </a:lnTo>
                          <a:lnTo>
                            <a:pt x="19192" y="0"/>
                          </a:lnTo>
                          <a:lnTo>
                            <a:pt x="2617" y="0"/>
                          </a:lnTo>
                          <a:lnTo>
                            <a:pt x="0" y="8921"/>
                          </a:lnTo>
                          <a:close/>
                        </a:path>
                        <a:path w="21373" h="8921" fill="none">
                          <a:moveTo>
                            <a:pt x="0" y="8921"/>
                          </a:moveTo>
                          <a:lnTo>
                            <a:pt x="21373" y="8921"/>
                          </a:lnTo>
                          <a:lnTo>
                            <a:pt x="19192" y="0"/>
                          </a:lnTo>
                          <a:lnTo>
                            <a:pt x="2617"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02" name="Freeform: Shape 701">
                      <a:extLst>
                        <a:ext uri="{FF2B5EF4-FFF2-40B4-BE49-F238E27FC236}">
                          <a16:creationId xmlns:a16="http://schemas.microsoft.com/office/drawing/2014/main" id="{5C4C89A9-1615-B7F0-E0D0-8B05F1954009}"/>
                        </a:ext>
                      </a:extLst>
                    </p:cNvPr>
                    <p:cNvSpPr/>
                    <p:nvPr/>
                  </p:nvSpPr>
                  <p:spPr>
                    <a:xfrm>
                      <a:off x="3426992" y="3304256"/>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03" name="Freeform: Shape 702">
                      <a:extLst>
                        <a:ext uri="{FF2B5EF4-FFF2-40B4-BE49-F238E27FC236}">
                          <a16:creationId xmlns:a16="http://schemas.microsoft.com/office/drawing/2014/main" id="{20138DB6-D157-5EC4-6528-154E0B0FAEB4}"/>
                        </a:ext>
                      </a:extLst>
                    </p:cNvPr>
                    <p:cNvSpPr/>
                    <p:nvPr/>
                  </p:nvSpPr>
                  <p:spPr>
                    <a:xfrm>
                      <a:off x="3448843" y="3304081"/>
                      <a:ext cx="21372" cy="9121"/>
                    </a:xfrm>
                    <a:custGeom>
                      <a:avLst/>
                      <a:gdLst/>
                      <a:ahLst/>
                      <a:cxnLst/>
                      <a:rect l="l" t="t" r="r" b="b"/>
                      <a:pathLst>
                        <a:path w="21372" h="9121" stroke="0">
                          <a:moveTo>
                            <a:pt x="0" y="9121"/>
                          </a:moveTo>
                          <a:lnTo>
                            <a:pt x="21372" y="9121"/>
                          </a:lnTo>
                          <a:lnTo>
                            <a:pt x="17654" y="0"/>
                          </a:lnTo>
                          <a:lnTo>
                            <a:pt x="2616" y="0"/>
                          </a:lnTo>
                          <a:lnTo>
                            <a:pt x="0" y="9121"/>
                          </a:lnTo>
                          <a:close/>
                        </a:path>
                        <a:path w="21372" h="9121" fill="none">
                          <a:moveTo>
                            <a:pt x="0" y="9121"/>
                          </a:moveTo>
                          <a:lnTo>
                            <a:pt x="21372" y="9121"/>
                          </a:lnTo>
                          <a:lnTo>
                            <a:pt x="17654" y="0"/>
                          </a:lnTo>
                          <a:lnTo>
                            <a:pt x="2616" y="0"/>
                          </a:lnTo>
                          <a:lnTo>
                            <a:pt x="0" y="91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04" name="Freeform: Shape 703">
                      <a:extLst>
                        <a:ext uri="{FF2B5EF4-FFF2-40B4-BE49-F238E27FC236}">
                          <a16:creationId xmlns:a16="http://schemas.microsoft.com/office/drawing/2014/main" id="{4449A6D4-A559-5E82-DBFB-E1E887987DB6}"/>
                        </a:ext>
                      </a:extLst>
                    </p:cNvPr>
                    <p:cNvSpPr/>
                    <p:nvPr/>
                  </p:nvSpPr>
                  <p:spPr>
                    <a:xfrm>
                      <a:off x="3470448" y="3304310"/>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05" name="Freeform: Shape 704">
                      <a:extLst>
                        <a:ext uri="{FF2B5EF4-FFF2-40B4-BE49-F238E27FC236}">
                          <a16:creationId xmlns:a16="http://schemas.microsoft.com/office/drawing/2014/main" id="{A0F4E372-B274-E904-60D5-4206D430151F}"/>
                        </a:ext>
                      </a:extLst>
                    </p:cNvPr>
                    <p:cNvSpPr/>
                    <p:nvPr/>
                  </p:nvSpPr>
                  <p:spPr>
                    <a:xfrm>
                      <a:off x="3492953" y="3303750"/>
                      <a:ext cx="21372" cy="9121"/>
                    </a:xfrm>
                    <a:custGeom>
                      <a:avLst/>
                      <a:gdLst/>
                      <a:ahLst/>
                      <a:cxnLst/>
                      <a:rect l="l" t="t" r="r" b="b"/>
                      <a:pathLst>
                        <a:path w="21372" h="9121" stroke="0">
                          <a:moveTo>
                            <a:pt x="0" y="9121"/>
                          </a:moveTo>
                          <a:lnTo>
                            <a:pt x="21372" y="9121"/>
                          </a:lnTo>
                          <a:lnTo>
                            <a:pt x="17654" y="0"/>
                          </a:lnTo>
                          <a:lnTo>
                            <a:pt x="2616" y="0"/>
                          </a:lnTo>
                          <a:lnTo>
                            <a:pt x="0" y="9121"/>
                          </a:lnTo>
                          <a:close/>
                        </a:path>
                        <a:path w="21372" h="9121" fill="none">
                          <a:moveTo>
                            <a:pt x="0" y="9121"/>
                          </a:moveTo>
                          <a:lnTo>
                            <a:pt x="21372" y="9121"/>
                          </a:lnTo>
                          <a:lnTo>
                            <a:pt x="17654" y="0"/>
                          </a:lnTo>
                          <a:lnTo>
                            <a:pt x="2616" y="0"/>
                          </a:lnTo>
                          <a:lnTo>
                            <a:pt x="0" y="91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06" name="Freeform: Shape 705">
                      <a:extLst>
                        <a:ext uri="{FF2B5EF4-FFF2-40B4-BE49-F238E27FC236}">
                          <a16:creationId xmlns:a16="http://schemas.microsoft.com/office/drawing/2014/main" id="{CF34FB7F-B9E7-DE1D-4C5E-D8EEE17C7FC3}"/>
                        </a:ext>
                      </a:extLst>
                    </p:cNvPr>
                    <p:cNvSpPr/>
                    <p:nvPr/>
                  </p:nvSpPr>
                  <p:spPr>
                    <a:xfrm>
                      <a:off x="3514558" y="3303979"/>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707" name="Freeform: Shape 706">
                      <a:extLst>
                        <a:ext uri="{FF2B5EF4-FFF2-40B4-BE49-F238E27FC236}">
                          <a16:creationId xmlns:a16="http://schemas.microsoft.com/office/drawing/2014/main" id="{CB4EA10F-35D5-C679-6BA4-33A74839EE22}"/>
                        </a:ext>
                      </a:extLst>
                    </p:cNvPr>
                    <p:cNvSpPr/>
                    <p:nvPr/>
                  </p:nvSpPr>
                  <p:spPr>
                    <a:xfrm>
                      <a:off x="3535838" y="3303834"/>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grpSp>
            </p:grpSp>
            <p:grpSp>
              <p:nvGrpSpPr>
                <p:cNvPr id="587" name="Group 586">
                  <a:extLst>
                    <a:ext uri="{FF2B5EF4-FFF2-40B4-BE49-F238E27FC236}">
                      <a16:creationId xmlns:a16="http://schemas.microsoft.com/office/drawing/2014/main" id="{263D65DF-6AE5-1A03-CA85-D882BD1018B5}"/>
                    </a:ext>
                  </a:extLst>
                </p:cNvPr>
                <p:cNvGrpSpPr/>
                <p:nvPr/>
              </p:nvGrpSpPr>
              <p:grpSpPr>
                <a:xfrm>
                  <a:off x="3277138" y="3306874"/>
                  <a:ext cx="330314" cy="11280"/>
                  <a:chOff x="3277138" y="3306874"/>
                  <a:chExt cx="330314" cy="11280"/>
                </a:xfrm>
              </p:grpSpPr>
              <p:sp>
                <p:nvSpPr>
                  <p:cNvPr id="682" name="Freeform: Shape 681">
                    <a:extLst>
                      <a:ext uri="{FF2B5EF4-FFF2-40B4-BE49-F238E27FC236}">
                        <a16:creationId xmlns:a16="http://schemas.microsoft.com/office/drawing/2014/main" id="{1912667D-4172-0104-5D27-A57CCF9F3AF1}"/>
                      </a:ext>
                    </a:extLst>
                  </p:cNvPr>
                  <p:cNvSpPr/>
                  <p:nvPr/>
                </p:nvSpPr>
                <p:spPr>
                  <a:xfrm>
                    <a:off x="3277138" y="3307106"/>
                    <a:ext cx="54606" cy="10929"/>
                  </a:xfrm>
                  <a:custGeom>
                    <a:avLst/>
                    <a:gdLst/>
                    <a:ahLst/>
                    <a:cxnLst/>
                    <a:rect l="l" t="t" r="r" b="b"/>
                    <a:pathLst>
                      <a:path w="54606" h="10929" stroke="0">
                        <a:moveTo>
                          <a:pt x="0" y="10257"/>
                        </a:moveTo>
                        <a:lnTo>
                          <a:pt x="54606" y="10929"/>
                        </a:lnTo>
                        <a:lnTo>
                          <a:pt x="47105" y="0"/>
                        </a:lnTo>
                        <a:lnTo>
                          <a:pt x="3332" y="0"/>
                        </a:lnTo>
                        <a:lnTo>
                          <a:pt x="0" y="10257"/>
                        </a:lnTo>
                        <a:close/>
                      </a:path>
                      <a:path w="54606" h="10929" fill="none">
                        <a:moveTo>
                          <a:pt x="0" y="10257"/>
                        </a:moveTo>
                        <a:lnTo>
                          <a:pt x="54606" y="10929"/>
                        </a:lnTo>
                        <a:lnTo>
                          <a:pt x="47105" y="0"/>
                        </a:lnTo>
                        <a:lnTo>
                          <a:pt x="3332" y="0"/>
                        </a:lnTo>
                        <a:lnTo>
                          <a:pt x="0" y="102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83" name="Freeform: Shape 682">
                    <a:extLst>
                      <a:ext uri="{FF2B5EF4-FFF2-40B4-BE49-F238E27FC236}">
                        <a16:creationId xmlns:a16="http://schemas.microsoft.com/office/drawing/2014/main" id="{5AECEABE-7539-24B5-3B45-E4EA79CFF658}"/>
                      </a:ext>
                    </a:extLst>
                  </p:cNvPr>
                  <p:cNvSpPr/>
                  <p:nvPr/>
                </p:nvSpPr>
                <p:spPr>
                  <a:xfrm>
                    <a:off x="3324480" y="3306978"/>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84" name="Freeform: Shape 683">
                    <a:extLst>
                      <a:ext uri="{FF2B5EF4-FFF2-40B4-BE49-F238E27FC236}">
                        <a16:creationId xmlns:a16="http://schemas.microsoft.com/office/drawing/2014/main" id="{F460C81C-7CEA-26D2-2D88-63568BEF1485}"/>
                      </a:ext>
                    </a:extLst>
                  </p:cNvPr>
                  <p:cNvSpPr/>
                  <p:nvPr/>
                </p:nvSpPr>
                <p:spPr>
                  <a:xfrm>
                    <a:off x="3346883" y="3306978"/>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85" name="Freeform: Shape 684">
                    <a:extLst>
                      <a:ext uri="{FF2B5EF4-FFF2-40B4-BE49-F238E27FC236}">
                        <a16:creationId xmlns:a16="http://schemas.microsoft.com/office/drawing/2014/main" id="{B1D7ABA3-60BC-6855-F246-C8E5492E5C6F}"/>
                      </a:ext>
                    </a:extLst>
                  </p:cNvPr>
                  <p:cNvSpPr/>
                  <p:nvPr/>
                </p:nvSpPr>
                <p:spPr>
                  <a:xfrm>
                    <a:off x="3370037" y="3306874"/>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86" name="Freeform: Shape 685">
                    <a:extLst>
                      <a:ext uri="{FF2B5EF4-FFF2-40B4-BE49-F238E27FC236}">
                        <a16:creationId xmlns:a16="http://schemas.microsoft.com/office/drawing/2014/main" id="{F860FA10-A380-19B6-88C3-59C187327191}"/>
                      </a:ext>
                    </a:extLst>
                  </p:cNvPr>
                  <p:cNvSpPr/>
                  <p:nvPr/>
                </p:nvSpPr>
                <p:spPr>
                  <a:xfrm>
                    <a:off x="3391738" y="3306874"/>
                    <a:ext cx="27360" cy="10957"/>
                  </a:xfrm>
                  <a:custGeom>
                    <a:avLst/>
                    <a:gdLst/>
                    <a:ahLst/>
                    <a:cxnLst/>
                    <a:rect l="l" t="t" r="r" b="b"/>
                    <a:pathLst>
                      <a:path w="27360" h="10957" stroke="0">
                        <a:moveTo>
                          <a:pt x="0" y="10957"/>
                        </a:moveTo>
                        <a:lnTo>
                          <a:pt x="27360" y="10854"/>
                        </a:lnTo>
                        <a:lnTo>
                          <a:pt x="21382" y="0"/>
                        </a:lnTo>
                        <a:lnTo>
                          <a:pt x="5556" y="0"/>
                        </a:lnTo>
                        <a:lnTo>
                          <a:pt x="0" y="10957"/>
                        </a:lnTo>
                        <a:close/>
                      </a:path>
                      <a:path w="27360" h="10957" fill="none">
                        <a:moveTo>
                          <a:pt x="0" y="10957"/>
                        </a:moveTo>
                        <a:lnTo>
                          <a:pt x="27360" y="10854"/>
                        </a:lnTo>
                        <a:lnTo>
                          <a:pt x="21382" y="0"/>
                        </a:lnTo>
                        <a:lnTo>
                          <a:pt x="55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87" name="Freeform: Shape 686">
                    <a:extLst>
                      <a:ext uri="{FF2B5EF4-FFF2-40B4-BE49-F238E27FC236}">
                        <a16:creationId xmlns:a16="http://schemas.microsoft.com/office/drawing/2014/main" id="{D2BB6F39-D866-F3DD-4519-E15C3973B4B5}"/>
                      </a:ext>
                    </a:extLst>
                  </p:cNvPr>
                  <p:cNvSpPr/>
                  <p:nvPr/>
                </p:nvSpPr>
                <p:spPr>
                  <a:xfrm>
                    <a:off x="3413167" y="3306874"/>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88" name="Freeform: Shape 687">
                    <a:extLst>
                      <a:ext uri="{FF2B5EF4-FFF2-40B4-BE49-F238E27FC236}">
                        <a16:creationId xmlns:a16="http://schemas.microsoft.com/office/drawing/2014/main" id="{327C1165-649B-4598-4921-7CFDD1AAA951}"/>
                      </a:ext>
                    </a:extLst>
                  </p:cNvPr>
                  <p:cNvSpPr/>
                  <p:nvPr/>
                </p:nvSpPr>
                <p:spPr>
                  <a:xfrm>
                    <a:off x="3435570" y="3306874"/>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89" name="Freeform: Shape 688">
                    <a:extLst>
                      <a:ext uri="{FF2B5EF4-FFF2-40B4-BE49-F238E27FC236}">
                        <a16:creationId xmlns:a16="http://schemas.microsoft.com/office/drawing/2014/main" id="{D4401968-6C18-6C72-C107-99B8F1FFC36C}"/>
                      </a:ext>
                    </a:extLst>
                  </p:cNvPr>
                  <p:cNvSpPr/>
                  <p:nvPr/>
                </p:nvSpPr>
                <p:spPr>
                  <a:xfrm>
                    <a:off x="3458256" y="3307189"/>
                    <a:ext cx="27852" cy="10957"/>
                  </a:xfrm>
                  <a:custGeom>
                    <a:avLst/>
                    <a:gdLst/>
                    <a:ahLst/>
                    <a:cxnLst/>
                    <a:rect l="l" t="t" r="r" b="b"/>
                    <a:pathLst>
                      <a:path w="27852" h="10957" stroke="0">
                        <a:moveTo>
                          <a:pt x="0" y="10957"/>
                        </a:moveTo>
                        <a:lnTo>
                          <a:pt x="27852" y="10854"/>
                        </a:lnTo>
                        <a:lnTo>
                          <a:pt x="21766" y="0"/>
                        </a:lnTo>
                        <a:lnTo>
                          <a:pt x="5656" y="0"/>
                        </a:lnTo>
                        <a:lnTo>
                          <a:pt x="0" y="10957"/>
                        </a:lnTo>
                        <a:close/>
                      </a:path>
                      <a:path w="27852" h="10957" fill="none">
                        <a:moveTo>
                          <a:pt x="0" y="10957"/>
                        </a:moveTo>
                        <a:lnTo>
                          <a:pt x="27852" y="10854"/>
                        </a:lnTo>
                        <a:lnTo>
                          <a:pt x="21766" y="0"/>
                        </a:lnTo>
                        <a:lnTo>
                          <a:pt x="56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90" name="Freeform: Shape 689">
                    <a:extLst>
                      <a:ext uri="{FF2B5EF4-FFF2-40B4-BE49-F238E27FC236}">
                        <a16:creationId xmlns:a16="http://schemas.microsoft.com/office/drawing/2014/main" id="{F801DC94-5CAD-90A1-4B25-F6E420767E8E}"/>
                      </a:ext>
                    </a:extLst>
                  </p:cNvPr>
                  <p:cNvSpPr/>
                  <p:nvPr/>
                </p:nvSpPr>
                <p:spPr>
                  <a:xfrm>
                    <a:off x="3479959" y="3307189"/>
                    <a:ext cx="27360" cy="10957"/>
                  </a:xfrm>
                  <a:custGeom>
                    <a:avLst/>
                    <a:gdLst/>
                    <a:ahLst/>
                    <a:cxnLst/>
                    <a:rect l="l" t="t" r="r" b="b"/>
                    <a:pathLst>
                      <a:path w="27360" h="10957" stroke="0">
                        <a:moveTo>
                          <a:pt x="0" y="10957"/>
                        </a:moveTo>
                        <a:lnTo>
                          <a:pt x="27360" y="10854"/>
                        </a:lnTo>
                        <a:lnTo>
                          <a:pt x="21382" y="0"/>
                        </a:lnTo>
                        <a:lnTo>
                          <a:pt x="5556" y="0"/>
                        </a:lnTo>
                        <a:lnTo>
                          <a:pt x="0" y="10957"/>
                        </a:lnTo>
                        <a:close/>
                      </a:path>
                      <a:path w="27360" h="10957" fill="none">
                        <a:moveTo>
                          <a:pt x="0" y="10957"/>
                        </a:moveTo>
                        <a:lnTo>
                          <a:pt x="27360" y="10854"/>
                        </a:lnTo>
                        <a:lnTo>
                          <a:pt x="21382" y="0"/>
                        </a:lnTo>
                        <a:lnTo>
                          <a:pt x="5556"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91" name="Freeform: Shape 690">
                    <a:extLst>
                      <a:ext uri="{FF2B5EF4-FFF2-40B4-BE49-F238E27FC236}">
                        <a16:creationId xmlns:a16="http://schemas.microsoft.com/office/drawing/2014/main" id="{F1705B41-EDAF-C061-7BBF-9FF9A2C91341}"/>
                      </a:ext>
                    </a:extLst>
                  </p:cNvPr>
                  <p:cNvSpPr/>
                  <p:nvPr/>
                </p:nvSpPr>
                <p:spPr>
                  <a:xfrm>
                    <a:off x="3502216" y="3307197"/>
                    <a:ext cx="27565" cy="10957"/>
                  </a:xfrm>
                  <a:custGeom>
                    <a:avLst/>
                    <a:gdLst/>
                    <a:ahLst/>
                    <a:cxnLst/>
                    <a:rect l="l" t="t" r="r" b="b"/>
                    <a:pathLst>
                      <a:path w="27565" h="10957" stroke="0">
                        <a:moveTo>
                          <a:pt x="0" y="10957"/>
                        </a:moveTo>
                        <a:lnTo>
                          <a:pt x="27565" y="10854"/>
                        </a:lnTo>
                        <a:lnTo>
                          <a:pt x="21541" y="0"/>
                        </a:lnTo>
                        <a:lnTo>
                          <a:pt x="5597" y="0"/>
                        </a:lnTo>
                        <a:lnTo>
                          <a:pt x="0" y="10957"/>
                        </a:lnTo>
                        <a:close/>
                      </a:path>
                      <a:path w="27565" h="10957" fill="none">
                        <a:moveTo>
                          <a:pt x="0" y="10957"/>
                        </a:moveTo>
                        <a:lnTo>
                          <a:pt x="27565" y="10854"/>
                        </a:lnTo>
                        <a:lnTo>
                          <a:pt x="21541" y="0"/>
                        </a:lnTo>
                        <a:lnTo>
                          <a:pt x="559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92" name="Freeform: Shape 691">
                    <a:extLst>
                      <a:ext uri="{FF2B5EF4-FFF2-40B4-BE49-F238E27FC236}">
                        <a16:creationId xmlns:a16="http://schemas.microsoft.com/office/drawing/2014/main" id="{80AA43EB-76C0-92F4-F37F-DC05C65FAC39}"/>
                      </a:ext>
                    </a:extLst>
                  </p:cNvPr>
                  <p:cNvSpPr/>
                  <p:nvPr/>
                </p:nvSpPr>
                <p:spPr>
                  <a:xfrm>
                    <a:off x="3523915" y="3307197"/>
                    <a:ext cx="26185" cy="10957"/>
                  </a:xfrm>
                  <a:custGeom>
                    <a:avLst/>
                    <a:gdLst/>
                    <a:ahLst/>
                    <a:cxnLst/>
                    <a:rect l="l" t="t" r="r" b="b"/>
                    <a:pathLst>
                      <a:path w="26185" h="10957" stroke="0">
                        <a:moveTo>
                          <a:pt x="0" y="10957"/>
                        </a:moveTo>
                        <a:lnTo>
                          <a:pt x="26185" y="10854"/>
                        </a:lnTo>
                        <a:lnTo>
                          <a:pt x="20463" y="0"/>
                        </a:lnTo>
                        <a:lnTo>
                          <a:pt x="5317" y="0"/>
                        </a:lnTo>
                        <a:lnTo>
                          <a:pt x="0" y="10957"/>
                        </a:lnTo>
                        <a:close/>
                      </a:path>
                      <a:path w="26185" h="10957" fill="none">
                        <a:moveTo>
                          <a:pt x="0" y="10957"/>
                        </a:moveTo>
                        <a:lnTo>
                          <a:pt x="26185" y="10854"/>
                        </a:lnTo>
                        <a:lnTo>
                          <a:pt x="20463" y="0"/>
                        </a:lnTo>
                        <a:lnTo>
                          <a:pt x="531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93" name="Freeform: Shape 692">
                    <a:extLst>
                      <a:ext uri="{FF2B5EF4-FFF2-40B4-BE49-F238E27FC236}">
                        <a16:creationId xmlns:a16="http://schemas.microsoft.com/office/drawing/2014/main" id="{B8162EAD-0D15-2638-BCC0-E23AE8A0C41B}"/>
                      </a:ext>
                    </a:extLst>
                  </p:cNvPr>
                  <p:cNvSpPr/>
                  <p:nvPr/>
                </p:nvSpPr>
                <p:spPr>
                  <a:xfrm>
                    <a:off x="3544394" y="3306875"/>
                    <a:ext cx="63058" cy="11059"/>
                  </a:xfrm>
                  <a:custGeom>
                    <a:avLst/>
                    <a:gdLst/>
                    <a:ahLst/>
                    <a:cxnLst/>
                    <a:rect l="l" t="t" r="r" b="b"/>
                    <a:pathLst>
                      <a:path w="63058" h="11059" stroke="0">
                        <a:moveTo>
                          <a:pt x="0" y="11059"/>
                        </a:moveTo>
                        <a:lnTo>
                          <a:pt x="63058" y="10957"/>
                        </a:lnTo>
                        <a:lnTo>
                          <a:pt x="61445" y="5342"/>
                        </a:lnTo>
                        <a:lnTo>
                          <a:pt x="58637" y="0"/>
                        </a:lnTo>
                        <a:lnTo>
                          <a:pt x="6671" y="0"/>
                        </a:lnTo>
                        <a:lnTo>
                          <a:pt x="0" y="11059"/>
                        </a:lnTo>
                        <a:close/>
                      </a:path>
                      <a:path w="63058" h="11059" fill="none">
                        <a:moveTo>
                          <a:pt x="0" y="11059"/>
                        </a:moveTo>
                        <a:lnTo>
                          <a:pt x="63058" y="10957"/>
                        </a:lnTo>
                        <a:lnTo>
                          <a:pt x="61445" y="5342"/>
                        </a:lnTo>
                        <a:lnTo>
                          <a:pt x="58637" y="0"/>
                        </a:lnTo>
                        <a:lnTo>
                          <a:pt x="6671" y="0"/>
                        </a:lnTo>
                        <a:lnTo>
                          <a:pt x="0" y="11059"/>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588" name="Group 587">
                  <a:extLst>
                    <a:ext uri="{FF2B5EF4-FFF2-40B4-BE49-F238E27FC236}">
                      <a16:creationId xmlns:a16="http://schemas.microsoft.com/office/drawing/2014/main" id="{F5BB6819-4403-E81E-CFB0-58F899FA4469}"/>
                    </a:ext>
                  </a:extLst>
                </p:cNvPr>
                <p:cNvGrpSpPr/>
                <p:nvPr/>
              </p:nvGrpSpPr>
              <p:grpSpPr>
                <a:xfrm>
                  <a:off x="3276928" y="3308229"/>
                  <a:ext cx="329563" cy="9481"/>
                  <a:chOff x="3276928" y="3308229"/>
                  <a:chExt cx="329563" cy="9481"/>
                </a:xfrm>
              </p:grpSpPr>
              <p:sp>
                <p:nvSpPr>
                  <p:cNvPr id="670" name="Freeform: Shape 669">
                    <a:extLst>
                      <a:ext uri="{FF2B5EF4-FFF2-40B4-BE49-F238E27FC236}">
                        <a16:creationId xmlns:a16="http://schemas.microsoft.com/office/drawing/2014/main" id="{FA74CD55-7560-00E6-65CC-368EFBDDE9BA}"/>
                      </a:ext>
                    </a:extLst>
                  </p:cNvPr>
                  <p:cNvSpPr/>
                  <p:nvPr/>
                </p:nvSpPr>
                <p:spPr>
                  <a:xfrm>
                    <a:off x="3327735" y="3308601"/>
                    <a:ext cx="21373" cy="8921"/>
                  </a:xfrm>
                  <a:custGeom>
                    <a:avLst/>
                    <a:gdLst/>
                    <a:ahLst/>
                    <a:cxnLst/>
                    <a:rect l="l" t="t" r="r" b="b"/>
                    <a:pathLst>
                      <a:path w="21373" h="8921" stroke="0">
                        <a:moveTo>
                          <a:pt x="0" y="8921"/>
                        </a:moveTo>
                        <a:lnTo>
                          <a:pt x="21373" y="8921"/>
                        </a:lnTo>
                        <a:lnTo>
                          <a:pt x="19192" y="0"/>
                        </a:lnTo>
                        <a:lnTo>
                          <a:pt x="2617" y="0"/>
                        </a:lnTo>
                        <a:lnTo>
                          <a:pt x="0" y="8921"/>
                        </a:lnTo>
                        <a:close/>
                      </a:path>
                      <a:path w="21373" h="8921" fill="none">
                        <a:moveTo>
                          <a:pt x="0" y="8921"/>
                        </a:moveTo>
                        <a:lnTo>
                          <a:pt x="21373" y="8921"/>
                        </a:lnTo>
                        <a:lnTo>
                          <a:pt x="19192" y="0"/>
                        </a:lnTo>
                        <a:lnTo>
                          <a:pt x="2617"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71" name="Freeform: Shape 670">
                    <a:extLst>
                      <a:ext uri="{FF2B5EF4-FFF2-40B4-BE49-F238E27FC236}">
                        <a16:creationId xmlns:a16="http://schemas.microsoft.com/office/drawing/2014/main" id="{CFF76F79-0960-7615-2275-9DBFAE9A036D}"/>
                      </a:ext>
                    </a:extLst>
                  </p:cNvPr>
                  <p:cNvSpPr/>
                  <p:nvPr/>
                </p:nvSpPr>
                <p:spPr>
                  <a:xfrm>
                    <a:off x="3276928" y="3308617"/>
                    <a:ext cx="50807" cy="9039"/>
                  </a:xfrm>
                  <a:custGeom>
                    <a:avLst/>
                    <a:gdLst/>
                    <a:ahLst/>
                    <a:cxnLst/>
                    <a:rect l="l" t="t" r="r" b="b"/>
                    <a:pathLst>
                      <a:path w="50807" h="9039" stroke="0">
                        <a:moveTo>
                          <a:pt x="0" y="9039"/>
                        </a:moveTo>
                        <a:lnTo>
                          <a:pt x="50807" y="8921"/>
                        </a:lnTo>
                        <a:lnTo>
                          <a:pt x="46878" y="0"/>
                        </a:lnTo>
                        <a:lnTo>
                          <a:pt x="4693" y="0"/>
                        </a:lnTo>
                        <a:lnTo>
                          <a:pt x="0" y="9039"/>
                        </a:lnTo>
                        <a:close/>
                      </a:path>
                      <a:path w="50807" h="9039" fill="none">
                        <a:moveTo>
                          <a:pt x="0" y="9039"/>
                        </a:moveTo>
                        <a:lnTo>
                          <a:pt x="50807" y="8921"/>
                        </a:lnTo>
                        <a:lnTo>
                          <a:pt x="46878" y="0"/>
                        </a:lnTo>
                        <a:lnTo>
                          <a:pt x="4693" y="0"/>
                        </a:lnTo>
                        <a:lnTo>
                          <a:pt x="0" y="9039"/>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72" name="Freeform: Shape 671">
                    <a:extLst>
                      <a:ext uri="{FF2B5EF4-FFF2-40B4-BE49-F238E27FC236}">
                        <a16:creationId xmlns:a16="http://schemas.microsoft.com/office/drawing/2014/main" id="{F678BC61-55A1-25DC-CF20-1C3E9CAC8FEF}"/>
                      </a:ext>
                    </a:extLst>
                  </p:cNvPr>
                  <p:cNvSpPr/>
                  <p:nvPr/>
                </p:nvSpPr>
                <p:spPr>
                  <a:xfrm>
                    <a:off x="3350500" y="3308653"/>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73" name="Freeform: Shape 672">
                    <a:extLst>
                      <a:ext uri="{FF2B5EF4-FFF2-40B4-BE49-F238E27FC236}">
                        <a16:creationId xmlns:a16="http://schemas.microsoft.com/office/drawing/2014/main" id="{07D077C7-EA43-3407-888B-F6637A843BBB}"/>
                      </a:ext>
                    </a:extLst>
                  </p:cNvPr>
                  <p:cNvSpPr/>
                  <p:nvPr/>
                </p:nvSpPr>
                <p:spPr>
                  <a:xfrm>
                    <a:off x="3373052" y="3308680"/>
                    <a:ext cx="21373" cy="8921"/>
                  </a:xfrm>
                  <a:custGeom>
                    <a:avLst/>
                    <a:gdLst/>
                    <a:ahLst/>
                    <a:cxnLst/>
                    <a:rect l="l" t="t" r="r" b="b"/>
                    <a:pathLst>
                      <a:path w="21373" h="8921" stroke="0">
                        <a:moveTo>
                          <a:pt x="0" y="8921"/>
                        </a:moveTo>
                        <a:lnTo>
                          <a:pt x="21373" y="8921"/>
                        </a:lnTo>
                        <a:lnTo>
                          <a:pt x="19192" y="0"/>
                        </a:lnTo>
                        <a:lnTo>
                          <a:pt x="2617" y="0"/>
                        </a:lnTo>
                        <a:lnTo>
                          <a:pt x="0" y="8921"/>
                        </a:lnTo>
                        <a:close/>
                      </a:path>
                      <a:path w="21373" h="8921" fill="none">
                        <a:moveTo>
                          <a:pt x="0" y="8921"/>
                        </a:moveTo>
                        <a:lnTo>
                          <a:pt x="21373" y="8921"/>
                        </a:lnTo>
                        <a:lnTo>
                          <a:pt x="19192" y="0"/>
                        </a:lnTo>
                        <a:lnTo>
                          <a:pt x="2617"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74" name="Freeform: Shape 673">
                    <a:extLst>
                      <a:ext uri="{FF2B5EF4-FFF2-40B4-BE49-F238E27FC236}">
                        <a16:creationId xmlns:a16="http://schemas.microsoft.com/office/drawing/2014/main" id="{4C3404A6-8013-003E-D7C4-3122E8D4ABAC}"/>
                      </a:ext>
                    </a:extLst>
                  </p:cNvPr>
                  <p:cNvSpPr/>
                  <p:nvPr/>
                </p:nvSpPr>
                <p:spPr>
                  <a:xfrm>
                    <a:off x="3394893" y="3308711"/>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75" name="Freeform: Shape 674">
                    <a:extLst>
                      <a:ext uri="{FF2B5EF4-FFF2-40B4-BE49-F238E27FC236}">
                        <a16:creationId xmlns:a16="http://schemas.microsoft.com/office/drawing/2014/main" id="{11D562A7-1F4A-1623-144B-0FCC5A2F2032}"/>
                      </a:ext>
                    </a:extLst>
                  </p:cNvPr>
                  <p:cNvSpPr/>
                  <p:nvPr/>
                </p:nvSpPr>
                <p:spPr>
                  <a:xfrm>
                    <a:off x="3416463" y="3308680"/>
                    <a:ext cx="21373" cy="8921"/>
                  </a:xfrm>
                  <a:custGeom>
                    <a:avLst/>
                    <a:gdLst/>
                    <a:ahLst/>
                    <a:cxnLst/>
                    <a:rect l="l" t="t" r="r" b="b"/>
                    <a:pathLst>
                      <a:path w="21373" h="8921" stroke="0">
                        <a:moveTo>
                          <a:pt x="0" y="8921"/>
                        </a:moveTo>
                        <a:lnTo>
                          <a:pt x="21373" y="8921"/>
                        </a:lnTo>
                        <a:lnTo>
                          <a:pt x="19192" y="0"/>
                        </a:lnTo>
                        <a:lnTo>
                          <a:pt x="2617" y="0"/>
                        </a:lnTo>
                        <a:lnTo>
                          <a:pt x="0" y="8921"/>
                        </a:lnTo>
                        <a:close/>
                      </a:path>
                      <a:path w="21373" h="8921" fill="none">
                        <a:moveTo>
                          <a:pt x="0" y="8921"/>
                        </a:moveTo>
                        <a:lnTo>
                          <a:pt x="21373" y="8921"/>
                        </a:lnTo>
                        <a:lnTo>
                          <a:pt x="19192" y="0"/>
                        </a:lnTo>
                        <a:lnTo>
                          <a:pt x="2617" y="0"/>
                        </a:lnTo>
                        <a:lnTo>
                          <a:pt x="0" y="89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76" name="Freeform: Shape 675">
                    <a:extLst>
                      <a:ext uri="{FF2B5EF4-FFF2-40B4-BE49-F238E27FC236}">
                        <a16:creationId xmlns:a16="http://schemas.microsoft.com/office/drawing/2014/main" id="{1F9B928E-CDC7-3DC9-FA1F-CBF3C4699C56}"/>
                      </a:ext>
                    </a:extLst>
                  </p:cNvPr>
                  <p:cNvSpPr/>
                  <p:nvPr/>
                </p:nvSpPr>
                <p:spPr>
                  <a:xfrm>
                    <a:off x="3439227" y="3308736"/>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77" name="Freeform: Shape 676">
                    <a:extLst>
                      <a:ext uri="{FF2B5EF4-FFF2-40B4-BE49-F238E27FC236}">
                        <a16:creationId xmlns:a16="http://schemas.microsoft.com/office/drawing/2014/main" id="{1CC95CE8-B9CA-5ADB-8674-3ED0BC96FF5F}"/>
                      </a:ext>
                    </a:extLst>
                  </p:cNvPr>
                  <p:cNvSpPr/>
                  <p:nvPr/>
                </p:nvSpPr>
                <p:spPr>
                  <a:xfrm>
                    <a:off x="3461079" y="3308561"/>
                    <a:ext cx="21372" cy="9121"/>
                  </a:xfrm>
                  <a:custGeom>
                    <a:avLst/>
                    <a:gdLst/>
                    <a:ahLst/>
                    <a:cxnLst/>
                    <a:rect l="l" t="t" r="r" b="b"/>
                    <a:pathLst>
                      <a:path w="21372" h="9121" stroke="0">
                        <a:moveTo>
                          <a:pt x="0" y="9121"/>
                        </a:moveTo>
                        <a:lnTo>
                          <a:pt x="21372" y="9121"/>
                        </a:lnTo>
                        <a:lnTo>
                          <a:pt x="17654" y="0"/>
                        </a:lnTo>
                        <a:lnTo>
                          <a:pt x="2616" y="0"/>
                        </a:lnTo>
                        <a:lnTo>
                          <a:pt x="0" y="9121"/>
                        </a:lnTo>
                        <a:close/>
                      </a:path>
                      <a:path w="21372" h="9121" fill="none">
                        <a:moveTo>
                          <a:pt x="0" y="9121"/>
                        </a:moveTo>
                        <a:lnTo>
                          <a:pt x="21372" y="9121"/>
                        </a:lnTo>
                        <a:lnTo>
                          <a:pt x="17654" y="0"/>
                        </a:lnTo>
                        <a:lnTo>
                          <a:pt x="2616" y="0"/>
                        </a:lnTo>
                        <a:lnTo>
                          <a:pt x="0" y="91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78" name="Freeform: Shape 677">
                    <a:extLst>
                      <a:ext uri="{FF2B5EF4-FFF2-40B4-BE49-F238E27FC236}">
                        <a16:creationId xmlns:a16="http://schemas.microsoft.com/office/drawing/2014/main" id="{A979917A-A714-C0BB-E441-CE411D71A77F}"/>
                      </a:ext>
                    </a:extLst>
                  </p:cNvPr>
                  <p:cNvSpPr/>
                  <p:nvPr/>
                </p:nvSpPr>
                <p:spPr>
                  <a:xfrm>
                    <a:off x="3482684" y="3308790"/>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79" name="Freeform: Shape 678">
                    <a:extLst>
                      <a:ext uri="{FF2B5EF4-FFF2-40B4-BE49-F238E27FC236}">
                        <a16:creationId xmlns:a16="http://schemas.microsoft.com/office/drawing/2014/main" id="{D8CB1A28-C43C-D28E-7451-9E178B8456E1}"/>
                      </a:ext>
                    </a:extLst>
                  </p:cNvPr>
                  <p:cNvSpPr/>
                  <p:nvPr/>
                </p:nvSpPr>
                <p:spPr>
                  <a:xfrm>
                    <a:off x="3505188" y="3308229"/>
                    <a:ext cx="21372" cy="9121"/>
                  </a:xfrm>
                  <a:custGeom>
                    <a:avLst/>
                    <a:gdLst/>
                    <a:ahLst/>
                    <a:cxnLst/>
                    <a:rect l="l" t="t" r="r" b="b"/>
                    <a:pathLst>
                      <a:path w="21372" h="9121" stroke="0">
                        <a:moveTo>
                          <a:pt x="0" y="9121"/>
                        </a:moveTo>
                        <a:lnTo>
                          <a:pt x="21372" y="9121"/>
                        </a:lnTo>
                        <a:lnTo>
                          <a:pt x="17654" y="0"/>
                        </a:lnTo>
                        <a:lnTo>
                          <a:pt x="2616" y="0"/>
                        </a:lnTo>
                        <a:lnTo>
                          <a:pt x="0" y="9121"/>
                        </a:lnTo>
                        <a:close/>
                      </a:path>
                      <a:path w="21372" h="9121" fill="none">
                        <a:moveTo>
                          <a:pt x="0" y="9121"/>
                        </a:moveTo>
                        <a:lnTo>
                          <a:pt x="21372" y="9121"/>
                        </a:lnTo>
                        <a:lnTo>
                          <a:pt x="17654" y="0"/>
                        </a:lnTo>
                        <a:lnTo>
                          <a:pt x="2616" y="0"/>
                        </a:lnTo>
                        <a:lnTo>
                          <a:pt x="0" y="9121"/>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80" name="Freeform: Shape 679">
                    <a:extLst>
                      <a:ext uri="{FF2B5EF4-FFF2-40B4-BE49-F238E27FC236}">
                        <a16:creationId xmlns:a16="http://schemas.microsoft.com/office/drawing/2014/main" id="{F3E634D8-3F10-881F-77E1-AF890DDB260E}"/>
                      </a:ext>
                    </a:extLst>
                  </p:cNvPr>
                  <p:cNvSpPr/>
                  <p:nvPr/>
                </p:nvSpPr>
                <p:spPr>
                  <a:xfrm>
                    <a:off x="3526793" y="3308458"/>
                    <a:ext cx="21494" cy="8920"/>
                  </a:xfrm>
                  <a:custGeom>
                    <a:avLst/>
                    <a:gdLst/>
                    <a:ahLst/>
                    <a:cxnLst/>
                    <a:rect l="l" t="t" r="r" b="b"/>
                    <a:pathLst>
                      <a:path w="21494" h="8920" stroke="0">
                        <a:moveTo>
                          <a:pt x="0" y="8920"/>
                        </a:moveTo>
                        <a:lnTo>
                          <a:pt x="21494" y="8920"/>
                        </a:lnTo>
                        <a:lnTo>
                          <a:pt x="18286" y="0"/>
                        </a:lnTo>
                        <a:lnTo>
                          <a:pt x="2494" y="0"/>
                        </a:lnTo>
                        <a:lnTo>
                          <a:pt x="0" y="8920"/>
                        </a:lnTo>
                        <a:close/>
                      </a:path>
                      <a:path w="21494" h="8920" fill="none">
                        <a:moveTo>
                          <a:pt x="0" y="8920"/>
                        </a:moveTo>
                        <a:lnTo>
                          <a:pt x="21494" y="8920"/>
                        </a:lnTo>
                        <a:lnTo>
                          <a:pt x="18286" y="0"/>
                        </a:lnTo>
                        <a:lnTo>
                          <a:pt x="2494" y="0"/>
                        </a:lnTo>
                        <a:lnTo>
                          <a:pt x="0" y="8920"/>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81" name="Freeform: Shape 680">
                    <a:extLst>
                      <a:ext uri="{FF2B5EF4-FFF2-40B4-BE49-F238E27FC236}">
                        <a16:creationId xmlns:a16="http://schemas.microsoft.com/office/drawing/2014/main" id="{1860897E-01E4-DAB5-25DF-D4626759AC3D}"/>
                      </a:ext>
                    </a:extLst>
                  </p:cNvPr>
                  <p:cNvSpPr/>
                  <p:nvPr/>
                </p:nvSpPr>
                <p:spPr>
                  <a:xfrm>
                    <a:off x="3546801" y="3308278"/>
                    <a:ext cx="59690" cy="9284"/>
                  </a:xfrm>
                  <a:custGeom>
                    <a:avLst/>
                    <a:gdLst/>
                    <a:ahLst/>
                    <a:cxnLst/>
                    <a:rect l="l" t="t" r="r" b="b"/>
                    <a:pathLst>
                      <a:path w="59690" h="9284" stroke="0">
                        <a:moveTo>
                          <a:pt x="0" y="9284"/>
                        </a:moveTo>
                        <a:lnTo>
                          <a:pt x="59690" y="9166"/>
                        </a:lnTo>
                        <a:lnTo>
                          <a:pt x="55991" y="0"/>
                        </a:lnTo>
                        <a:lnTo>
                          <a:pt x="4260" y="0"/>
                        </a:lnTo>
                        <a:lnTo>
                          <a:pt x="0" y="9284"/>
                        </a:lnTo>
                        <a:close/>
                      </a:path>
                      <a:path w="59690" h="9284" fill="none">
                        <a:moveTo>
                          <a:pt x="0" y="9284"/>
                        </a:moveTo>
                        <a:lnTo>
                          <a:pt x="59690" y="9166"/>
                        </a:lnTo>
                        <a:lnTo>
                          <a:pt x="55991" y="0"/>
                        </a:lnTo>
                        <a:lnTo>
                          <a:pt x="4260" y="0"/>
                        </a:lnTo>
                        <a:lnTo>
                          <a:pt x="0" y="9284"/>
                        </a:lnTo>
                        <a:close/>
                      </a:path>
                    </a:pathLst>
                  </a:custGeom>
                  <a:gradFill>
                    <a:gsLst>
                      <a:gs pos="0">
                        <a:srgbClr val="383B3B"/>
                      </a:gs>
                      <a:gs pos="100000">
                        <a:srgbClr val="161717"/>
                      </a:gs>
                    </a:gsLst>
                    <a:lin ang="0" scaled="0"/>
                  </a:gradFill>
                  <a:ln w="6000" cap="flat">
                    <a:noFill/>
                  </a:ln>
                </p:spPr>
                <p:txBody>
                  <a:bodyPr/>
                  <a:lstStyle/>
                  <a:p>
                    <a:endParaRPr lang="en-US"/>
                  </a:p>
                </p:txBody>
              </p:sp>
            </p:grpSp>
            <p:grpSp>
              <p:nvGrpSpPr>
                <p:cNvPr id="589" name="Group 588">
                  <a:extLst>
                    <a:ext uri="{FF2B5EF4-FFF2-40B4-BE49-F238E27FC236}">
                      <a16:creationId xmlns:a16="http://schemas.microsoft.com/office/drawing/2014/main" id="{A35A8179-2705-90AB-6451-4957DCDBDE0E}"/>
                    </a:ext>
                  </a:extLst>
                </p:cNvPr>
                <p:cNvGrpSpPr/>
                <p:nvPr/>
              </p:nvGrpSpPr>
              <p:grpSpPr>
                <a:xfrm>
                  <a:off x="3275575" y="3312547"/>
                  <a:ext cx="332551" cy="11116"/>
                  <a:chOff x="3275575" y="3312547"/>
                  <a:chExt cx="332551" cy="11116"/>
                </a:xfrm>
              </p:grpSpPr>
              <p:sp>
                <p:nvSpPr>
                  <p:cNvPr id="662" name="Freeform: Shape 661">
                    <a:extLst>
                      <a:ext uri="{FF2B5EF4-FFF2-40B4-BE49-F238E27FC236}">
                        <a16:creationId xmlns:a16="http://schemas.microsoft.com/office/drawing/2014/main" id="{FEAB5A20-ADFF-20BE-2FE3-BAE55BB37A28}"/>
                      </a:ext>
                    </a:extLst>
                  </p:cNvPr>
                  <p:cNvSpPr/>
                  <p:nvPr/>
                </p:nvSpPr>
                <p:spPr>
                  <a:xfrm>
                    <a:off x="3307388" y="3312606"/>
                    <a:ext cx="31210" cy="10947"/>
                  </a:xfrm>
                  <a:custGeom>
                    <a:avLst/>
                    <a:gdLst/>
                    <a:ahLst/>
                    <a:cxnLst/>
                    <a:rect l="l" t="t" r="r" b="b"/>
                    <a:pathLst>
                      <a:path w="31210" h="10947" stroke="0">
                        <a:moveTo>
                          <a:pt x="0" y="10947"/>
                        </a:moveTo>
                        <a:lnTo>
                          <a:pt x="31210" y="10947"/>
                        </a:lnTo>
                        <a:lnTo>
                          <a:pt x="26740" y="0"/>
                        </a:lnTo>
                        <a:lnTo>
                          <a:pt x="5656" y="0"/>
                        </a:lnTo>
                        <a:lnTo>
                          <a:pt x="0" y="10947"/>
                        </a:lnTo>
                        <a:close/>
                      </a:path>
                      <a:path w="31210" h="10947" fill="none">
                        <a:moveTo>
                          <a:pt x="0" y="10947"/>
                        </a:moveTo>
                        <a:lnTo>
                          <a:pt x="31210" y="10947"/>
                        </a:lnTo>
                        <a:lnTo>
                          <a:pt x="26740" y="0"/>
                        </a:lnTo>
                        <a:lnTo>
                          <a:pt x="5656" y="0"/>
                        </a:lnTo>
                        <a:lnTo>
                          <a:pt x="0" y="1094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63" name="Freeform: Shape 662">
                    <a:extLst>
                      <a:ext uri="{FF2B5EF4-FFF2-40B4-BE49-F238E27FC236}">
                        <a16:creationId xmlns:a16="http://schemas.microsoft.com/office/drawing/2014/main" id="{02D37FD7-48CF-657A-4AFD-1FDD1445B3C6}"/>
                      </a:ext>
                    </a:extLst>
                  </p:cNvPr>
                  <p:cNvSpPr/>
                  <p:nvPr/>
                </p:nvSpPr>
                <p:spPr>
                  <a:xfrm>
                    <a:off x="3275575" y="3312759"/>
                    <a:ext cx="36495" cy="10905"/>
                  </a:xfrm>
                  <a:custGeom>
                    <a:avLst/>
                    <a:gdLst/>
                    <a:ahLst/>
                    <a:cxnLst/>
                    <a:rect l="l" t="t" r="r" b="b"/>
                    <a:pathLst>
                      <a:path w="36495" h="10905" stroke="0">
                        <a:moveTo>
                          <a:pt x="0" y="10840"/>
                        </a:moveTo>
                        <a:lnTo>
                          <a:pt x="36495" y="10905"/>
                        </a:lnTo>
                        <a:lnTo>
                          <a:pt x="30223" y="0"/>
                        </a:lnTo>
                        <a:lnTo>
                          <a:pt x="3025" y="0"/>
                        </a:lnTo>
                        <a:lnTo>
                          <a:pt x="0" y="10840"/>
                        </a:lnTo>
                        <a:close/>
                      </a:path>
                      <a:path w="36495" h="10905" fill="none">
                        <a:moveTo>
                          <a:pt x="0" y="10840"/>
                        </a:moveTo>
                        <a:lnTo>
                          <a:pt x="36495" y="10905"/>
                        </a:lnTo>
                        <a:lnTo>
                          <a:pt x="30223" y="0"/>
                        </a:lnTo>
                        <a:lnTo>
                          <a:pt x="3025" y="0"/>
                        </a:lnTo>
                        <a:lnTo>
                          <a:pt x="0" y="10840"/>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64" name="Freeform: Shape 663">
                    <a:extLst>
                      <a:ext uri="{FF2B5EF4-FFF2-40B4-BE49-F238E27FC236}">
                        <a16:creationId xmlns:a16="http://schemas.microsoft.com/office/drawing/2014/main" id="{83DC71FE-D39B-D435-B6C6-C7D07569BEBD}"/>
                      </a:ext>
                    </a:extLst>
                  </p:cNvPr>
                  <p:cNvSpPr/>
                  <p:nvPr/>
                </p:nvSpPr>
                <p:spPr>
                  <a:xfrm>
                    <a:off x="3335054" y="3312602"/>
                    <a:ext cx="32959" cy="10948"/>
                  </a:xfrm>
                  <a:custGeom>
                    <a:avLst/>
                    <a:gdLst/>
                    <a:ahLst/>
                    <a:cxnLst/>
                    <a:rect l="l" t="t" r="r" b="b"/>
                    <a:pathLst>
                      <a:path w="32959" h="10948" stroke="0">
                        <a:moveTo>
                          <a:pt x="0" y="10948"/>
                        </a:moveTo>
                        <a:lnTo>
                          <a:pt x="32959" y="10948"/>
                        </a:lnTo>
                        <a:lnTo>
                          <a:pt x="26740" y="0"/>
                        </a:lnTo>
                        <a:lnTo>
                          <a:pt x="5656" y="0"/>
                        </a:lnTo>
                        <a:lnTo>
                          <a:pt x="0" y="10948"/>
                        </a:lnTo>
                        <a:close/>
                      </a:path>
                      <a:path w="32959" h="10948" fill="none">
                        <a:moveTo>
                          <a:pt x="0" y="10948"/>
                        </a:moveTo>
                        <a:lnTo>
                          <a:pt x="32959" y="10948"/>
                        </a:lnTo>
                        <a:lnTo>
                          <a:pt x="26740" y="0"/>
                        </a:lnTo>
                        <a:lnTo>
                          <a:pt x="5656" y="0"/>
                        </a:lnTo>
                        <a:lnTo>
                          <a:pt x="0" y="1094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65" name="Freeform: Shape 664">
                    <a:extLst>
                      <a:ext uri="{FF2B5EF4-FFF2-40B4-BE49-F238E27FC236}">
                        <a16:creationId xmlns:a16="http://schemas.microsoft.com/office/drawing/2014/main" id="{E5004E62-06E0-8BB7-0210-E439EE897785}"/>
                      </a:ext>
                    </a:extLst>
                  </p:cNvPr>
                  <p:cNvSpPr/>
                  <p:nvPr/>
                </p:nvSpPr>
                <p:spPr>
                  <a:xfrm>
                    <a:off x="3361904" y="3312704"/>
                    <a:ext cx="134359" cy="10854"/>
                  </a:xfrm>
                  <a:custGeom>
                    <a:avLst/>
                    <a:gdLst/>
                    <a:ahLst/>
                    <a:cxnLst/>
                    <a:rect l="l" t="t" r="r" b="b"/>
                    <a:pathLst>
                      <a:path w="134359" h="10854" stroke="0">
                        <a:moveTo>
                          <a:pt x="0" y="10724"/>
                        </a:moveTo>
                        <a:lnTo>
                          <a:pt x="134359" y="10854"/>
                        </a:lnTo>
                        <a:lnTo>
                          <a:pt x="125488" y="0"/>
                        </a:lnTo>
                        <a:lnTo>
                          <a:pt x="7514" y="0"/>
                        </a:lnTo>
                        <a:lnTo>
                          <a:pt x="0" y="10724"/>
                        </a:lnTo>
                        <a:close/>
                      </a:path>
                      <a:path w="134359" h="10854" fill="none">
                        <a:moveTo>
                          <a:pt x="0" y="10724"/>
                        </a:moveTo>
                        <a:lnTo>
                          <a:pt x="134359" y="10854"/>
                        </a:lnTo>
                        <a:lnTo>
                          <a:pt x="125488" y="0"/>
                        </a:lnTo>
                        <a:lnTo>
                          <a:pt x="7514" y="0"/>
                        </a:lnTo>
                        <a:lnTo>
                          <a:pt x="0" y="10724"/>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66" name="Freeform: Shape 665">
                    <a:extLst>
                      <a:ext uri="{FF2B5EF4-FFF2-40B4-BE49-F238E27FC236}">
                        <a16:creationId xmlns:a16="http://schemas.microsoft.com/office/drawing/2014/main" id="{F3DBED12-3178-33BD-04BB-AE786BCED3C0}"/>
                      </a:ext>
                    </a:extLst>
                  </p:cNvPr>
                  <p:cNvSpPr/>
                  <p:nvPr/>
                </p:nvSpPr>
                <p:spPr>
                  <a:xfrm>
                    <a:off x="3490049" y="3312688"/>
                    <a:ext cx="31210" cy="10947"/>
                  </a:xfrm>
                  <a:custGeom>
                    <a:avLst/>
                    <a:gdLst/>
                    <a:ahLst/>
                    <a:cxnLst/>
                    <a:rect l="l" t="t" r="r" b="b"/>
                    <a:pathLst>
                      <a:path w="31210" h="10947" stroke="0">
                        <a:moveTo>
                          <a:pt x="0" y="10947"/>
                        </a:moveTo>
                        <a:lnTo>
                          <a:pt x="31210" y="10947"/>
                        </a:lnTo>
                        <a:lnTo>
                          <a:pt x="26740" y="0"/>
                        </a:lnTo>
                        <a:lnTo>
                          <a:pt x="5656" y="0"/>
                        </a:lnTo>
                        <a:lnTo>
                          <a:pt x="0" y="10947"/>
                        </a:lnTo>
                        <a:close/>
                      </a:path>
                      <a:path w="31210" h="10947" fill="none">
                        <a:moveTo>
                          <a:pt x="0" y="10947"/>
                        </a:moveTo>
                        <a:lnTo>
                          <a:pt x="31210" y="10947"/>
                        </a:lnTo>
                        <a:lnTo>
                          <a:pt x="26740" y="0"/>
                        </a:lnTo>
                        <a:lnTo>
                          <a:pt x="5656" y="0"/>
                        </a:lnTo>
                        <a:lnTo>
                          <a:pt x="0" y="1094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67" name="Freeform: Shape 666">
                    <a:extLst>
                      <a:ext uri="{FF2B5EF4-FFF2-40B4-BE49-F238E27FC236}">
                        <a16:creationId xmlns:a16="http://schemas.microsoft.com/office/drawing/2014/main" id="{96CA6540-8AF1-C7EC-8C86-339612571FCC}"/>
                      </a:ext>
                    </a:extLst>
                  </p:cNvPr>
                  <p:cNvSpPr/>
                  <p:nvPr/>
                </p:nvSpPr>
                <p:spPr>
                  <a:xfrm>
                    <a:off x="3517020" y="3312602"/>
                    <a:ext cx="32959" cy="10948"/>
                  </a:xfrm>
                  <a:custGeom>
                    <a:avLst/>
                    <a:gdLst/>
                    <a:ahLst/>
                    <a:cxnLst/>
                    <a:rect l="l" t="t" r="r" b="b"/>
                    <a:pathLst>
                      <a:path w="32959" h="10948" stroke="0">
                        <a:moveTo>
                          <a:pt x="0" y="10948"/>
                        </a:moveTo>
                        <a:lnTo>
                          <a:pt x="32959" y="10948"/>
                        </a:lnTo>
                        <a:lnTo>
                          <a:pt x="26740" y="0"/>
                        </a:lnTo>
                        <a:lnTo>
                          <a:pt x="5656" y="0"/>
                        </a:lnTo>
                        <a:lnTo>
                          <a:pt x="0" y="10948"/>
                        </a:lnTo>
                        <a:close/>
                      </a:path>
                      <a:path w="32959" h="10948" fill="none">
                        <a:moveTo>
                          <a:pt x="0" y="10948"/>
                        </a:moveTo>
                        <a:lnTo>
                          <a:pt x="32959" y="10948"/>
                        </a:lnTo>
                        <a:lnTo>
                          <a:pt x="26740" y="0"/>
                        </a:lnTo>
                        <a:lnTo>
                          <a:pt x="5656" y="0"/>
                        </a:lnTo>
                        <a:lnTo>
                          <a:pt x="0" y="1094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68" name="Freeform: Shape 667">
                    <a:extLst>
                      <a:ext uri="{FF2B5EF4-FFF2-40B4-BE49-F238E27FC236}">
                        <a16:creationId xmlns:a16="http://schemas.microsoft.com/office/drawing/2014/main" id="{2BFAC35B-D45E-EE72-2C99-54339026646B}"/>
                      </a:ext>
                    </a:extLst>
                  </p:cNvPr>
                  <p:cNvSpPr/>
                  <p:nvPr/>
                </p:nvSpPr>
                <p:spPr>
                  <a:xfrm>
                    <a:off x="3544742" y="3312547"/>
                    <a:ext cx="31210" cy="10947"/>
                  </a:xfrm>
                  <a:custGeom>
                    <a:avLst/>
                    <a:gdLst/>
                    <a:ahLst/>
                    <a:cxnLst/>
                    <a:rect l="l" t="t" r="r" b="b"/>
                    <a:pathLst>
                      <a:path w="31210" h="10947" stroke="0">
                        <a:moveTo>
                          <a:pt x="0" y="10947"/>
                        </a:moveTo>
                        <a:lnTo>
                          <a:pt x="31210" y="10947"/>
                        </a:lnTo>
                        <a:lnTo>
                          <a:pt x="26740" y="0"/>
                        </a:lnTo>
                        <a:lnTo>
                          <a:pt x="5656" y="0"/>
                        </a:lnTo>
                        <a:lnTo>
                          <a:pt x="0" y="10947"/>
                        </a:lnTo>
                        <a:close/>
                      </a:path>
                      <a:path w="31210" h="10947" fill="none">
                        <a:moveTo>
                          <a:pt x="0" y="10947"/>
                        </a:moveTo>
                        <a:lnTo>
                          <a:pt x="31210" y="10947"/>
                        </a:lnTo>
                        <a:lnTo>
                          <a:pt x="26740" y="0"/>
                        </a:lnTo>
                        <a:lnTo>
                          <a:pt x="5656" y="0"/>
                        </a:lnTo>
                        <a:lnTo>
                          <a:pt x="0" y="10947"/>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69" name="Freeform: Shape 668">
                    <a:extLst>
                      <a:ext uri="{FF2B5EF4-FFF2-40B4-BE49-F238E27FC236}">
                        <a16:creationId xmlns:a16="http://schemas.microsoft.com/office/drawing/2014/main" id="{A7D7A1C4-B302-BCC4-1E28-8689165AB364}"/>
                      </a:ext>
                    </a:extLst>
                  </p:cNvPr>
                  <p:cNvSpPr/>
                  <p:nvPr/>
                </p:nvSpPr>
                <p:spPr>
                  <a:xfrm>
                    <a:off x="3570415" y="3312603"/>
                    <a:ext cx="37710" cy="10947"/>
                  </a:xfrm>
                  <a:custGeom>
                    <a:avLst/>
                    <a:gdLst/>
                    <a:ahLst/>
                    <a:cxnLst/>
                    <a:rect l="l" t="t" r="r" b="b"/>
                    <a:pathLst>
                      <a:path w="37710" h="10947" stroke="0">
                        <a:moveTo>
                          <a:pt x="0" y="10947"/>
                        </a:moveTo>
                        <a:lnTo>
                          <a:pt x="37710" y="10947"/>
                        </a:lnTo>
                        <a:lnTo>
                          <a:pt x="33703" y="0"/>
                        </a:lnTo>
                        <a:lnTo>
                          <a:pt x="6471" y="0"/>
                        </a:lnTo>
                        <a:lnTo>
                          <a:pt x="0" y="10947"/>
                        </a:lnTo>
                        <a:close/>
                      </a:path>
                      <a:path w="37710" h="10947" fill="none">
                        <a:moveTo>
                          <a:pt x="0" y="10947"/>
                        </a:moveTo>
                        <a:lnTo>
                          <a:pt x="37710" y="10947"/>
                        </a:lnTo>
                        <a:lnTo>
                          <a:pt x="33703" y="0"/>
                        </a:lnTo>
                        <a:lnTo>
                          <a:pt x="6471" y="0"/>
                        </a:lnTo>
                        <a:lnTo>
                          <a:pt x="0" y="10947"/>
                        </a:lnTo>
                        <a:close/>
                      </a:path>
                    </a:pathLst>
                  </a:custGeom>
                  <a:gradFill>
                    <a:gsLst>
                      <a:gs pos="0">
                        <a:srgbClr val="E1ECEE"/>
                      </a:gs>
                      <a:gs pos="100000">
                        <a:srgbClr val="262626"/>
                      </a:gs>
                    </a:gsLst>
                    <a:lin ang="5400000" scaled="0"/>
                  </a:gradFill>
                  <a:ln w="6000" cap="flat">
                    <a:noFill/>
                  </a:ln>
                </p:spPr>
                <p:txBody>
                  <a:bodyPr/>
                  <a:lstStyle/>
                  <a:p>
                    <a:endParaRPr lang="en-US"/>
                  </a:p>
                </p:txBody>
              </p:sp>
            </p:grpSp>
            <p:sp>
              <p:nvSpPr>
                <p:cNvPr id="590" name="Freeform: Shape 589">
                  <a:extLst>
                    <a:ext uri="{FF2B5EF4-FFF2-40B4-BE49-F238E27FC236}">
                      <a16:creationId xmlns:a16="http://schemas.microsoft.com/office/drawing/2014/main" id="{2A24F50F-D18A-506B-CD7F-C8DE3708C7A3}"/>
                    </a:ext>
                  </a:extLst>
                </p:cNvPr>
                <p:cNvSpPr/>
                <p:nvPr/>
              </p:nvSpPr>
              <p:spPr>
                <a:xfrm>
                  <a:off x="3638667" y="3306805"/>
                  <a:ext cx="24110" cy="11190"/>
                </a:xfrm>
                <a:custGeom>
                  <a:avLst/>
                  <a:gdLst/>
                  <a:ahLst/>
                  <a:cxnLst/>
                  <a:rect l="l" t="t" r="r" b="b"/>
                  <a:pathLst>
                    <a:path w="24110" h="11190" stroke="0">
                      <a:moveTo>
                        <a:pt x="0" y="10922"/>
                      </a:moveTo>
                      <a:lnTo>
                        <a:pt x="24110" y="11190"/>
                      </a:lnTo>
                      <a:lnTo>
                        <a:pt x="17790" y="0"/>
                      </a:lnTo>
                      <a:lnTo>
                        <a:pt x="2107" y="0"/>
                      </a:lnTo>
                      <a:lnTo>
                        <a:pt x="0" y="5362"/>
                      </a:lnTo>
                      <a:lnTo>
                        <a:pt x="0" y="10922"/>
                      </a:lnTo>
                      <a:close/>
                    </a:path>
                    <a:path w="24110" h="11190" fill="none">
                      <a:moveTo>
                        <a:pt x="0" y="10922"/>
                      </a:moveTo>
                      <a:lnTo>
                        <a:pt x="24110" y="11190"/>
                      </a:lnTo>
                      <a:lnTo>
                        <a:pt x="17790" y="0"/>
                      </a:lnTo>
                      <a:lnTo>
                        <a:pt x="2107" y="0"/>
                      </a:lnTo>
                      <a:lnTo>
                        <a:pt x="0" y="5362"/>
                      </a:lnTo>
                      <a:lnTo>
                        <a:pt x="0" y="10922"/>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591" name="Freeform: Shape 590">
                  <a:extLst>
                    <a:ext uri="{FF2B5EF4-FFF2-40B4-BE49-F238E27FC236}">
                      <a16:creationId xmlns:a16="http://schemas.microsoft.com/office/drawing/2014/main" id="{C59CF629-B41E-4D2C-2DD1-62CEF2D2A4B0}"/>
                    </a:ext>
                  </a:extLst>
                </p:cNvPr>
                <p:cNvSpPr/>
                <p:nvPr/>
              </p:nvSpPr>
              <p:spPr>
                <a:xfrm>
                  <a:off x="3639276" y="3309020"/>
                  <a:ext cx="20705" cy="7736"/>
                </a:xfrm>
                <a:custGeom>
                  <a:avLst/>
                  <a:gdLst/>
                  <a:ahLst/>
                  <a:cxnLst/>
                  <a:rect l="l" t="t" r="r" b="b"/>
                  <a:pathLst>
                    <a:path w="20705" h="7736" stroke="0">
                      <a:moveTo>
                        <a:pt x="0" y="7736"/>
                      </a:moveTo>
                      <a:lnTo>
                        <a:pt x="20705" y="7736"/>
                      </a:lnTo>
                      <a:lnTo>
                        <a:pt x="18592" y="0"/>
                      </a:lnTo>
                      <a:lnTo>
                        <a:pt x="2535" y="0"/>
                      </a:lnTo>
                      <a:lnTo>
                        <a:pt x="0" y="7736"/>
                      </a:lnTo>
                      <a:close/>
                    </a:path>
                    <a:path w="20705" h="7736" fill="none">
                      <a:moveTo>
                        <a:pt x="0" y="7736"/>
                      </a:moveTo>
                      <a:lnTo>
                        <a:pt x="20705" y="7736"/>
                      </a:lnTo>
                      <a:lnTo>
                        <a:pt x="18592" y="0"/>
                      </a:lnTo>
                      <a:lnTo>
                        <a:pt x="2535"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grpSp>
              <p:nvGrpSpPr>
                <p:cNvPr id="592" name="Group 591">
                  <a:extLst>
                    <a:ext uri="{FF2B5EF4-FFF2-40B4-BE49-F238E27FC236}">
                      <a16:creationId xmlns:a16="http://schemas.microsoft.com/office/drawing/2014/main" id="{DAD71C6D-3D7D-9183-4D36-2F92B92AD349}"/>
                    </a:ext>
                  </a:extLst>
                </p:cNvPr>
                <p:cNvGrpSpPr/>
                <p:nvPr/>
              </p:nvGrpSpPr>
              <p:grpSpPr>
                <a:xfrm>
                  <a:off x="3617776" y="3312465"/>
                  <a:ext cx="65776" cy="11251"/>
                  <a:chOff x="3617776" y="3312465"/>
                  <a:chExt cx="65776" cy="11251"/>
                </a:xfrm>
              </p:grpSpPr>
              <p:sp>
                <p:nvSpPr>
                  <p:cNvPr id="659" name="Freeform: Shape 658">
                    <a:extLst>
                      <a:ext uri="{FF2B5EF4-FFF2-40B4-BE49-F238E27FC236}">
                        <a16:creationId xmlns:a16="http://schemas.microsoft.com/office/drawing/2014/main" id="{FF6B2470-1B1C-3326-C557-4F8CEF881EB2}"/>
                      </a:ext>
                    </a:extLst>
                  </p:cNvPr>
                  <p:cNvSpPr/>
                  <p:nvPr/>
                </p:nvSpPr>
                <p:spPr>
                  <a:xfrm>
                    <a:off x="3617776" y="3312465"/>
                    <a:ext cx="24110" cy="11190"/>
                  </a:xfrm>
                  <a:custGeom>
                    <a:avLst/>
                    <a:gdLst/>
                    <a:ahLst/>
                    <a:cxnLst/>
                    <a:rect l="l" t="t" r="r" b="b"/>
                    <a:pathLst>
                      <a:path w="24110" h="11190" stroke="0">
                        <a:moveTo>
                          <a:pt x="0" y="10922"/>
                        </a:moveTo>
                        <a:lnTo>
                          <a:pt x="24110" y="11190"/>
                        </a:lnTo>
                        <a:lnTo>
                          <a:pt x="17790" y="0"/>
                        </a:lnTo>
                        <a:lnTo>
                          <a:pt x="2107" y="0"/>
                        </a:lnTo>
                        <a:lnTo>
                          <a:pt x="0" y="5362"/>
                        </a:lnTo>
                        <a:lnTo>
                          <a:pt x="0" y="10922"/>
                        </a:lnTo>
                        <a:close/>
                      </a:path>
                      <a:path w="24110" h="11190" fill="none">
                        <a:moveTo>
                          <a:pt x="0" y="10922"/>
                        </a:moveTo>
                        <a:lnTo>
                          <a:pt x="24110" y="11190"/>
                        </a:lnTo>
                        <a:lnTo>
                          <a:pt x="17790" y="0"/>
                        </a:lnTo>
                        <a:lnTo>
                          <a:pt x="2107" y="0"/>
                        </a:lnTo>
                        <a:lnTo>
                          <a:pt x="0" y="5362"/>
                        </a:lnTo>
                        <a:lnTo>
                          <a:pt x="0" y="10922"/>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60" name="Freeform: Shape 659">
                    <a:extLst>
                      <a:ext uri="{FF2B5EF4-FFF2-40B4-BE49-F238E27FC236}">
                        <a16:creationId xmlns:a16="http://schemas.microsoft.com/office/drawing/2014/main" id="{AA278C56-57F8-7B67-FB25-86737C5C7439}"/>
                      </a:ext>
                    </a:extLst>
                  </p:cNvPr>
                  <p:cNvSpPr/>
                  <p:nvPr/>
                </p:nvSpPr>
                <p:spPr>
                  <a:xfrm>
                    <a:off x="3637023" y="3312719"/>
                    <a:ext cx="26683" cy="10948"/>
                  </a:xfrm>
                  <a:custGeom>
                    <a:avLst/>
                    <a:gdLst/>
                    <a:ahLst/>
                    <a:cxnLst/>
                    <a:rect l="l" t="t" r="r" b="b"/>
                    <a:pathLst>
                      <a:path w="26683" h="10948" stroke="0">
                        <a:moveTo>
                          <a:pt x="0" y="10948"/>
                        </a:moveTo>
                        <a:lnTo>
                          <a:pt x="26683" y="10948"/>
                        </a:lnTo>
                        <a:lnTo>
                          <a:pt x="21648" y="0"/>
                        </a:lnTo>
                        <a:lnTo>
                          <a:pt x="4579" y="0"/>
                        </a:lnTo>
                        <a:lnTo>
                          <a:pt x="0" y="10948"/>
                        </a:lnTo>
                        <a:close/>
                      </a:path>
                      <a:path w="26683" h="10948" fill="none">
                        <a:moveTo>
                          <a:pt x="0" y="10948"/>
                        </a:moveTo>
                        <a:lnTo>
                          <a:pt x="26683" y="10948"/>
                        </a:lnTo>
                        <a:lnTo>
                          <a:pt x="21648" y="0"/>
                        </a:lnTo>
                        <a:lnTo>
                          <a:pt x="4579" y="0"/>
                        </a:lnTo>
                        <a:lnTo>
                          <a:pt x="0" y="1094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61" name="Freeform: Shape 660">
                    <a:extLst>
                      <a:ext uri="{FF2B5EF4-FFF2-40B4-BE49-F238E27FC236}">
                        <a16:creationId xmlns:a16="http://schemas.microsoft.com/office/drawing/2014/main" id="{361747A9-6164-648C-1EC9-CBCD6132EB20}"/>
                      </a:ext>
                    </a:extLst>
                  </p:cNvPr>
                  <p:cNvSpPr/>
                  <p:nvPr/>
                </p:nvSpPr>
                <p:spPr>
                  <a:xfrm>
                    <a:off x="3659019" y="3312759"/>
                    <a:ext cx="24533" cy="10957"/>
                  </a:xfrm>
                  <a:custGeom>
                    <a:avLst/>
                    <a:gdLst/>
                    <a:ahLst/>
                    <a:cxnLst/>
                    <a:rect l="l" t="t" r="r" b="b"/>
                    <a:pathLst>
                      <a:path w="24533" h="10957" stroke="0">
                        <a:moveTo>
                          <a:pt x="0" y="10957"/>
                        </a:moveTo>
                        <a:lnTo>
                          <a:pt x="24533" y="10945"/>
                        </a:lnTo>
                        <a:lnTo>
                          <a:pt x="22426" y="3493"/>
                        </a:lnTo>
                        <a:lnTo>
                          <a:pt x="18870" y="0"/>
                        </a:lnTo>
                        <a:lnTo>
                          <a:pt x="3991" y="0"/>
                        </a:lnTo>
                        <a:lnTo>
                          <a:pt x="0" y="10957"/>
                        </a:lnTo>
                        <a:close/>
                      </a:path>
                      <a:path w="24533" h="10957" fill="none">
                        <a:moveTo>
                          <a:pt x="0" y="10957"/>
                        </a:moveTo>
                        <a:lnTo>
                          <a:pt x="24533" y="10945"/>
                        </a:lnTo>
                        <a:lnTo>
                          <a:pt x="22426" y="3493"/>
                        </a:lnTo>
                        <a:lnTo>
                          <a:pt x="18870" y="0"/>
                        </a:lnTo>
                        <a:lnTo>
                          <a:pt x="3991"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593" name="Group 592">
                  <a:extLst>
                    <a:ext uri="{FF2B5EF4-FFF2-40B4-BE49-F238E27FC236}">
                      <a16:creationId xmlns:a16="http://schemas.microsoft.com/office/drawing/2014/main" id="{DADFD891-5FB0-50B2-23FC-CEC1BF7AA432}"/>
                    </a:ext>
                  </a:extLst>
                </p:cNvPr>
                <p:cNvGrpSpPr/>
                <p:nvPr/>
              </p:nvGrpSpPr>
              <p:grpSpPr>
                <a:xfrm>
                  <a:off x="3612276" y="3292421"/>
                  <a:ext cx="66332" cy="11250"/>
                  <a:chOff x="3612276" y="3292421"/>
                  <a:chExt cx="66332" cy="11250"/>
                </a:xfrm>
              </p:grpSpPr>
              <p:sp>
                <p:nvSpPr>
                  <p:cNvPr id="656" name="Freeform: Shape 655">
                    <a:extLst>
                      <a:ext uri="{FF2B5EF4-FFF2-40B4-BE49-F238E27FC236}">
                        <a16:creationId xmlns:a16="http://schemas.microsoft.com/office/drawing/2014/main" id="{AFBE5DFB-B75A-318E-C9E6-94104BF3C2F8}"/>
                      </a:ext>
                    </a:extLst>
                  </p:cNvPr>
                  <p:cNvSpPr/>
                  <p:nvPr/>
                </p:nvSpPr>
                <p:spPr>
                  <a:xfrm>
                    <a:off x="3612276" y="3292421"/>
                    <a:ext cx="24314" cy="11190"/>
                  </a:xfrm>
                  <a:custGeom>
                    <a:avLst/>
                    <a:gdLst/>
                    <a:ahLst/>
                    <a:cxnLst/>
                    <a:rect l="l" t="t" r="r" b="b"/>
                    <a:pathLst>
                      <a:path w="24314" h="11190" stroke="0">
                        <a:moveTo>
                          <a:pt x="0" y="10922"/>
                        </a:moveTo>
                        <a:lnTo>
                          <a:pt x="24314" y="11190"/>
                        </a:lnTo>
                        <a:lnTo>
                          <a:pt x="17940" y="0"/>
                        </a:lnTo>
                        <a:lnTo>
                          <a:pt x="2125" y="0"/>
                        </a:lnTo>
                        <a:lnTo>
                          <a:pt x="0" y="5362"/>
                        </a:lnTo>
                        <a:lnTo>
                          <a:pt x="0" y="10922"/>
                        </a:lnTo>
                        <a:close/>
                      </a:path>
                      <a:path w="24314" h="11190" fill="none">
                        <a:moveTo>
                          <a:pt x="0" y="10922"/>
                        </a:moveTo>
                        <a:lnTo>
                          <a:pt x="24314" y="11190"/>
                        </a:lnTo>
                        <a:lnTo>
                          <a:pt x="17940" y="0"/>
                        </a:lnTo>
                        <a:lnTo>
                          <a:pt x="2125" y="0"/>
                        </a:lnTo>
                        <a:lnTo>
                          <a:pt x="0" y="5362"/>
                        </a:lnTo>
                        <a:lnTo>
                          <a:pt x="0" y="10922"/>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57" name="Freeform: Shape 656">
                    <a:extLst>
                      <a:ext uri="{FF2B5EF4-FFF2-40B4-BE49-F238E27FC236}">
                        <a16:creationId xmlns:a16="http://schemas.microsoft.com/office/drawing/2014/main" id="{92BAACC8-B384-D671-2D34-91FC38C16C4F}"/>
                      </a:ext>
                    </a:extLst>
                  </p:cNvPr>
                  <p:cNvSpPr/>
                  <p:nvPr/>
                </p:nvSpPr>
                <p:spPr>
                  <a:xfrm>
                    <a:off x="3631686" y="3292674"/>
                    <a:ext cx="26909" cy="10948"/>
                  </a:xfrm>
                  <a:custGeom>
                    <a:avLst/>
                    <a:gdLst/>
                    <a:ahLst/>
                    <a:cxnLst/>
                    <a:rect l="l" t="t" r="r" b="b"/>
                    <a:pathLst>
                      <a:path w="26909" h="10948" stroke="0">
                        <a:moveTo>
                          <a:pt x="0" y="10948"/>
                        </a:moveTo>
                        <a:lnTo>
                          <a:pt x="26909" y="10948"/>
                        </a:lnTo>
                        <a:lnTo>
                          <a:pt x="21831" y="0"/>
                        </a:lnTo>
                        <a:lnTo>
                          <a:pt x="4617" y="0"/>
                        </a:lnTo>
                        <a:lnTo>
                          <a:pt x="0" y="10948"/>
                        </a:lnTo>
                        <a:close/>
                      </a:path>
                      <a:path w="26909" h="10948" fill="none">
                        <a:moveTo>
                          <a:pt x="0" y="10948"/>
                        </a:moveTo>
                        <a:lnTo>
                          <a:pt x="26909" y="10948"/>
                        </a:lnTo>
                        <a:lnTo>
                          <a:pt x="21831" y="0"/>
                        </a:lnTo>
                        <a:lnTo>
                          <a:pt x="4617" y="0"/>
                        </a:lnTo>
                        <a:lnTo>
                          <a:pt x="0" y="1094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58" name="Freeform: Shape 657">
                    <a:extLst>
                      <a:ext uri="{FF2B5EF4-FFF2-40B4-BE49-F238E27FC236}">
                        <a16:creationId xmlns:a16="http://schemas.microsoft.com/office/drawing/2014/main" id="{BCF85B33-F8AD-1853-9CC9-7B27E057A29A}"/>
                      </a:ext>
                    </a:extLst>
                  </p:cNvPr>
                  <p:cNvSpPr/>
                  <p:nvPr/>
                </p:nvSpPr>
                <p:spPr>
                  <a:xfrm>
                    <a:off x="3653868" y="3292713"/>
                    <a:ext cx="24740" cy="10957"/>
                  </a:xfrm>
                  <a:custGeom>
                    <a:avLst/>
                    <a:gdLst/>
                    <a:ahLst/>
                    <a:cxnLst/>
                    <a:rect l="l" t="t" r="r" b="b"/>
                    <a:pathLst>
                      <a:path w="24740" h="10957" stroke="0">
                        <a:moveTo>
                          <a:pt x="0" y="10957"/>
                        </a:moveTo>
                        <a:lnTo>
                          <a:pt x="24740" y="10946"/>
                        </a:lnTo>
                        <a:lnTo>
                          <a:pt x="19030" y="0"/>
                        </a:lnTo>
                        <a:lnTo>
                          <a:pt x="4025" y="0"/>
                        </a:lnTo>
                        <a:lnTo>
                          <a:pt x="0" y="10957"/>
                        </a:lnTo>
                        <a:close/>
                      </a:path>
                      <a:path w="24740" h="10957" fill="none">
                        <a:moveTo>
                          <a:pt x="0" y="10957"/>
                        </a:moveTo>
                        <a:lnTo>
                          <a:pt x="24740" y="10946"/>
                        </a:lnTo>
                        <a:lnTo>
                          <a:pt x="19030" y="0"/>
                        </a:lnTo>
                        <a:lnTo>
                          <a:pt x="4025"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594" name="Group 593">
                  <a:extLst>
                    <a:ext uri="{FF2B5EF4-FFF2-40B4-BE49-F238E27FC236}">
                      <a16:creationId xmlns:a16="http://schemas.microsoft.com/office/drawing/2014/main" id="{D0D9B72D-F3FB-1F51-03AD-C9499F7E7554}"/>
                    </a:ext>
                  </a:extLst>
                </p:cNvPr>
                <p:cNvGrpSpPr/>
                <p:nvPr/>
              </p:nvGrpSpPr>
              <p:grpSpPr>
                <a:xfrm>
                  <a:off x="3612099" y="3294964"/>
                  <a:ext cx="64565" cy="7783"/>
                  <a:chOff x="3612099" y="3294964"/>
                  <a:chExt cx="64565" cy="7783"/>
                </a:xfrm>
              </p:grpSpPr>
              <p:sp>
                <p:nvSpPr>
                  <p:cNvPr id="653" name="Freeform: Shape 652">
                    <a:extLst>
                      <a:ext uri="{FF2B5EF4-FFF2-40B4-BE49-F238E27FC236}">
                        <a16:creationId xmlns:a16="http://schemas.microsoft.com/office/drawing/2014/main" id="{E1A1A948-69AC-F4FD-F227-DCA3246B6B07}"/>
                      </a:ext>
                    </a:extLst>
                  </p:cNvPr>
                  <p:cNvSpPr/>
                  <p:nvPr/>
                </p:nvSpPr>
                <p:spPr>
                  <a:xfrm>
                    <a:off x="3612099" y="3294964"/>
                    <a:ext cx="21960" cy="7736"/>
                  </a:xfrm>
                  <a:custGeom>
                    <a:avLst/>
                    <a:gdLst/>
                    <a:ahLst/>
                    <a:cxnLst/>
                    <a:rect l="l" t="t" r="r" b="b"/>
                    <a:pathLst>
                      <a:path w="21960" h="7736" stroke="0">
                        <a:moveTo>
                          <a:pt x="0" y="7736"/>
                        </a:moveTo>
                        <a:lnTo>
                          <a:pt x="21960" y="7736"/>
                        </a:lnTo>
                        <a:lnTo>
                          <a:pt x="19719" y="0"/>
                        </a:lnTo>
                        <a:lnTo>
                          <a:pt x="2689" y="0"/>
                        </a:lnTo>
                        <a:lnTo>
                          <a:pt x="0" y="7736"/>
                        </a:lnTo>
                        <a:close/>
                      </a:path>
                      <a:path w="21960" h="7736" fill="none">
                        <a:moveTo>
                          <a:pt x="0" y="7736"/>
                        </a:moveTo>
                        <a:lnTo>
                          <a:pt x="21960" y="7736"/>
                        </a:lnTo>
                        <a:lnTo>
                          <a:pt x="19719" y="0"/>
                        </a:lnTo>
                        <a:lnTo>
                          <a:pt x="2689"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54" name="Freeform: Shape 653">
                    <a:extLst>
                      <a:ext uri="{FF2B5EF4-FFF2-40B4-BE49-F238E27FC236}">
                        <a16:creationId xmlns:a16="http://schemas.microsoft.com/office/drawing/2014/main" id="{6B486FA8-769F-90DC-9FB2-C7C146CC81A0}"/>
                      </a:ext>
                    </a:extLst>
                  </p:cNvPr>
                  <p:cNvSpPr/>
                  <p:nvPr/>
                </p:nvSpPr>
                <p:spPr>
                  <a:xfrm>
                    <a:off x="3634123" y="3295011"/>
                    <a:ext cx="20542" cy="7736"/>
                  </a:xfrm>
                  <a:custGeom>
                    <a:avLst/>
                    <a:gdLst/>
                    <a:ahLst/>
                    <a:cxnLst/>
                    <a:rect l="l" t="t" r="r" b="b"/>
                    <a:pathLst>
                      <a:path w="20542" h="7736" stroke="0">
                        <a:moveTo>
                          <a:pt x="0" y="7736"/>
                        </a:moveTo>
                        <a:lnTo>
                          <a:pt x="20542" y="7736"/>
                        </a:lnTo>
                        <a:lnTo>
                          <a:pt x="18446" y="0"/>
                        </a:lnTo>
                        <a:lnTo>
                          <a:pt x="2515" y="0"/>
                        </a:lnTo>
                        <a:lnTo>
                          <a:pt x="0" y="7736"/>
                        </a:lnTo>
                        <a:close/>
                      </a:path>
                      <a:path w="20542" h="7736" fill="none">
                        <a:moveTo>
                          <a:pt x="0" y="7736"/>
                        </a:moveTo>
                        <a:lnTo>
                          <a:pt x="20542" y="7736"/>
                        </a:lnTo>
                        <a:lnTo>
                          <a:pt x="18446" y="0"/>
                        </a:lnTo>
                        <a:lnTo>
                          <a:pt x="2515"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55" name="Freeform: Shape 654">
                    <a:extLst>
                      <a:ext uri="{FF2B5EF4-FFF2-40B4-BE49-F238E27FC236}">
                        <a16:creationId xmlns:a16="http://schemas.microsoft.com/office/drawing/2014/main" id="{C7A4B003-2B14-3791-DAC4-F653BCD21736}"/>
                      </a:ext>
                    </a:extLst>
                  </p:cNvPr>
                  <p:cNvSpPr/>
                  <p:nvPr/>
                </p:nvSpPr>
                <p:spPr>
                  <a:xfrm>
                    <a:off x="3654705" y="3294964"/>
                    <a:ext cx="21960" cy="7736"/>
                  </a:xfrm>
                  <a:custGeom>
                    <a:avLst/>
                    <a:gdLst/>
                    <a:ahLst/>
                    <a:cxnLst/>
                    <a:rect l="l" t="t" r="r" b="b"/>
                    <a:pathLst>
                      <a:path w="21960" h="7736" stroke="0">
                        <a:moveTo>
                          <a:pt x="0" y="7736"/>
                        </a:moveTo>
                        <a:lnTo>
                          <a:pt x="21960" y="7736"/>
                        </a:lnTo>
                        <a:lnTo>
                          <a:pt x="19719" y="0"/>
                        </a:lnTo>
                        <a:lnTo>
                          <a:pt x="2689" y="0"/>
                        </a:lnTo>
                        <a:lnTo>
                          <a:pt x="0" y="7736"/>
                        </a:lnTo>
                        <a:close/>
                      </a:path>
                      <a:path w="21960" h="7736" fill="none">
                        <a:moveTo>
                          <a:pt x="0" y="7736"/>
                        </a:moveTo>
                        <a:lnTo>
                          <a:pt x="21960" y="7736"/>
                        </a:lnTo>
                        <a:lnTo>
                          <a:pt x="19719" y="0"/>
                        </a:lnTo>
                        <a:lnTo>
                          <a:pt x="2689"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grpSp>
            <p:grpSp>
              <p:nvGrpSpPr>
                <p:cNvPr id="595" name="Group 594">
                  <a:extLst>
                    <a:ext uri="{FF2B5EF4-FFF2-40B4-BE49-F238E27FC236}">
                      <a16:creationId xmlns:a16="http://schemas.microsoft.com/office/drawing/2014/main" id="{F6C2B2E1-3170-93CE-D01D-1D8A663C2D98}"/>
                    </a:ext>
                  </a:extLst>
                </p:cNvPr>
                <p:cNvGrpSpPr/>
                <p:nvPr/>
              </p:nvGrpSpPr>
              <p:grpSpPr>
                <a:xfrm>
                  <a:off x="3612290" y="3296462"/>
                  <a:ext cx="65776" cy="11251"/>
                  <a:chOff x="3612290" y="3296462"/>
                  <a:chExt cx="65776" cy="11251"/>
                </a:xfrm>
              </p:grpSpPr>
              <p:sp>
                <p:nvSpPr>
                  <p:cNvPr id="650" name="Freeform: Shape 649">
                    <a:extLst>
                      <a:ext uri="{FF2B5EF4-FFF2-40B4-BE49-F238E27FC236}">
                        <a16:creationId xmlns:a16="http://schemas.microsoft.com/office/drawing/2014/main" id="{219A385E-D73F-6A1C-DD89-1378490511ED}"/>
                      </a:ext>
                    </a:extLst>
                  </p:cNvPr>
                  <p:cNvSpPr/>
                  <p:nvPr/>
                </p:nvSpPr>
                <p:spPr>
                  <a:xfrm>
                    <a:off x="3612290" y="3296462"/>
                    <a:ext cx="24110" cy="11190"/>
                  </a:xfrm>
                  <a:custGeom>
                    <a:avLst/>
                    <a:gdLst/>
                    <a:ahLst/>
                    <a:cxnLst/>
                    <a:rect l="l" t="t" r="r" b="b"/>
                    <a:pathLst>
                      <a:path w="24110" h="11190" stroke="0">
                        <a:moveTo>
                          <a:pt x="0" y="10922"/>
                        </a:moveTo>
                        <a:lnTo>
                          <a:pt x="24110" y="11190"/>
                        </a:lnTo>
                        <a:lnTo>
                          <a:pt x="17790" y="0"/>
                        </a:lnTo>
                        <a:lnTo>
                          <a:pt x="2107" y="0"/>
                        </a:lnTo>
                        <a:lnTo>
                          <a:pt x="0" y="5362"/>
                        </a:lnTo>
                        <a:lnTo>
                          <a:pt x="0" y="10922"/>
                        </a:lnTo>
                        <a:close/>
                      </a:path>
                      <a:path w="24110" h="11190" fill="none">
                        <a:moveTo>
                          <a:pt x="0" y="10922"/>
                        </a:moveTo>
                        <a:lnTo>
                          <a:pt x="24110" y="11190"/>
                        </a:lnTo>
                        <a:lnTo>
                          <a:pt x="17790" y="0"/>
                        </a:lnTo>
                        <a:lnTo>
                          <a:pt x="2107" y="0"/>
                        </a:lnTo>
                        <a:lnTo>
                          <a:pt x="0" y="5362"/>
                        </a:lnTo>
                        <a:lnTo>
                          <a:pt x="0" y="10922"/>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51" name="Freeform: Shape 650">
                    <a:extLst>
                      <a:ext uri="{FF2B5EF4-FFF2-40B4-BE49-F238E27FC236}">
                        <a16:creationId xmlns:a16="http://schemas.microsoft.com/office/drawing/2014/main" id="{75598BD8-881E-BA2E-4B9F-E84981B7A1B9}"/>
                      </a:ext>
                    </a:extLst>
                  </p:cNvPr>
                  <p:cNvSpPr/>
                  <p:nvPr/>
                </p:nvSpPr>
                <p:spPr>
                  <a:xfrm>
                    <a:off x="3631537" y="3296716"/>
                    <a:ext cx="26683" cy="10948"/>
                  </a:xfrm>
                  <a:custGeom>
                    <a:avLst/>
                    <a:gdLst/>
                    <a:ahLst/>
                    <a:cxnLst/>
                    <a:rect l="l" t="t" r="r" b="b"/>
                    <a:pathLst>
                      <a:path w="26683" h="10948" stroke="0">
                        <a:moveTo>
                          <a:pt x="0" y="10948"/>
                        </a:moveTo>
                        <a:lnTo>
                          <a:pt x="26683" y="10948"/>
                        </a:lnTo>
                        <a:lnTo>
                          <a:pt x="21648" y="0"/>
                        </a:lnTo>
                        <a:lnTo>
                          <a:pt x="4579" y="0"/>
                        </a:lnTo>
                        <a:lnTo>
                          <a:pt x="0" y="10948"/>
                        </a:lnTo>
                        <a:close/>
                      </a:path>
                      <a:path w="26683" h="10948" fill="none">
                        <a:moveTo>
                          <a:pt x="0" y="10948"/>
                        </a:moveTo>
                        <a:lnTo>
                          <a:pt x="26683" y="10948"/>
                        </a:lnTo>
                        <a:lnTo>
                          <a:pt x="21648" y="0"/>
                        </a:lnTo>
                        <a:lnTo>
                          <a:pt x="4579" y="0"/>
                        </a:lnTo>
                        <a:lnTo>
                          <a:pt x="0" y="1094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52" name="Freeform: Shape 651">
                    <a:extLst>
                      <a:ext uri="{FF2B5EF4-FFF2-40B4-BE49-F238E27FC236}">
                        <a16:creationId xmlns:a16="http://schemas.microsoft.com/office/drawing/2014/main" id="{B26F33F3-6A26-B4CD-ED6B-B68496B3EE20}"/>
                      </a:ext>
                    </a:extLst>
                  </p:cNvPr>
                  <p:cNvSpPr/>
                  <p:nvPr/>
                </p:nvSpPr>
                <p:spPr>
                  <a:xfrm>
                    <a:off x="3653534" y="3296756"/>
                    <a:ext cx="24533" cy="10957"/>
                  </a:xfrm>
                  <a:custGeom>
                    <a:avLst/>
                    <a:gdLst/>
                    <a:ahLst/>
                    <a:cxnLst/>
                    <a:rect l="l" t="t" r="r" b="b"/>
                    <a:pathLst>
                      <a:path w="24533" h="10957" stroke="0">
                        <a:moveTo>
                          <a:pt x="0" y="10957"/>
                        </a:moveTo>
                        <a:lnTo>
                          <a:pt x="24533" y="10945"/>
                        </a:lnTo>
                        <a:lnTo>
                          <a:pt x="22426" y="3493"/>
                        </a:lnTo>
                        <a:lnTo>
                          <a:pt x="18870" y="0"/>
                        </a:lnTo>
                        <a:lnTo>
                          <a:pt x="3991" y="0"/>
                        </a:lnTo>
                        <a:lnTo>
                          <a:pt x="0" y="10957"/>
                        </a:lnTo>
                        <a:close/>
                      </a:path>
                      <a:path w="24533" h="10957" fill="none">
                        <a:moveTo>
                          <a:pt x="0" y="10957"/>
                        </a:moveTo>
                        <a:lnTo>
                          <a:pt x="24533" y="10945"/>
                        </a:lnTo>
                        <a:lnTo>
                          <a:pt x="22426" y="3493"/>
                        </a:lnTo>
                        <a:lnTo>
                          <a:pt x="18870" y="0"/>
                        </a:lnTo>
                        <a:lnTo>
                          <a:pt x="3991"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596" name="Group 595">
                  <a:extLst>
                    <a:ext uri="{FF2B5EF4-FFF2-40B4-BE49-F238E27FC236}">
                      <a16:creationId xmlns:a16="http://schemas.microsoft.com/office/drawing/2014/main" id="{73C57375-23F5-A517-18AC-6816466F0EAE}"/>
                    </a:ext>
                  </a:extLst>
                </p:cNvPr>
                <p:cNvGrpSpPr/>
                <p:nvPr/>
              </p:nvGrpSpPr>
              <p:grpSpPr>
                <a:xfrm>
                  <a:off x="3612720" y="3299775"/>
                  <a:ext cx="65080" cy="7783"/>
                  <a:chOff x="3612720" y="3299775"/>
                  <a:chExt cx="65080" cy="7783"/>
                </a:xfrm>
              </p:grpSpPr>
              <p:sp>
                <p:nvSpPr>
                  <p:cNvPr id="647" name="Freeform: Shape 646">
                    <a:extLst>
                      <a:ext uri="{FF2B5EF4-FFF2-40B4-BE49-F238E27FC236}">
                        <a16:creationId xmlns:a16="http://schemas.microsoft.com/office/drawing/2014/main" id="{4056507E-B47F-9D76-D1A1-3C3B6F6DCB29}"/>
                      </a:ext>
                    </a:extLst>
                  </p:cNvPr>
                  <p:cNvSpPr/>
                  <p:nvPr/>
                </p:nvSpPr>
                <p:spPr>
                  <a:xfrm>
                    <a:off x="3612720" y="3299775"/>
                    <a:ext cx="22135" cy="7736"/>
                  </a:xfrm>
                  <a:custGeom>
                    <a:avLst/>
                    <a:gdLst/>
                    <a:ahLst/>
                    <a:cxnLst/>
                    <a:rect l="l" t="t" r="r" b="b"/>
                    <a:pathLst>
                      <a:path w="22135" h="7736" stroke="0">
                        <a:moveTo>
                          <a:pt x="0" y="7736"/>
                        </a:moveTo>
                        <a:lnTo>
                          <a:pt x="22135" y="7736"/>
                        </a:lnTo>
                        <a:lnTo>
                          <a:pt x="19876" y="0"/>
                        </a:lnTo>
                        <a:lnTo>
                          <a:pt x="2710" y="0"/>
                        </a:lnTo>
                        <a:lnTo>
                          <a:pt x="0" y="7736"/>
                        </a:lnTo>
                        <a:close/>
                      </a:path>
                      <a:path w="22135" h="7736" fill="none">
                        <a:moveTo>
                          <a:pt x="0" y="7736"/>
                        </a:moveTo>
                        <a:lnTo>
                          <a:pt x="22135" y="7736"/>
                        </a:lnTo>
                        <a:lnTo>
                          <a:pt x="19876" y="0"/>
                        </a:lnTo>
                        <a:lnTo>
                          <a:pt x="2710"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48" name="Freeform: Shape 647">
                    <a:extLst>
                      <a:ext uri="{FF2B5EF4-FFF2-40B4-BE49-F238E27FC236}">
                        <a16:creationId xmlns:a16="http://schemas.microsoft.com/office/drawing/2014/main" id="{D926604C-E8D7-4A23-34FE-DB4BCF2921AF}"/>
                      </a:ext>
                    </a:extLst>
                  </p:cNvPr>
                  <p:cNvSpPr/>
                  <p:nvPr/>
                </p:nvSpPr>
                <p:spPr>
                  <a:xfrm>
                    <a:off x="3634920" y="3299822"/>
                    <a:ext cx="20705" cy="7736"/>
                  </a:xfrm>
                  <a:custGeom>
                    <a:avLst/>
                    <a:gdLst/>
                    <a:ahLst/>
                    <a:cxnLst/>
                    <a:rect l="l" t="t" r="r" b="b"/>
                    <a:pathLst>
                      <a:path w="20705" h="7736" stroke="0">
                        <a:moveTo>
                          <a:pt x="0" y="7736"/>
                        </a:moveTo>
                        <a:lnTo>
                          <a:pt x="20705" y="7736"/>
                        </a:lnTo>
                        <a:lnTo>
                          <a:pt x="18592" y="0"/>
                        </a:lnTo>
                        <a:lnTo>
                          <a:pt x="2535" y="0"/>
                        </a:lnTo>
                        <a:lnTo>
                          <a:pt x="0" y="7736"/>
                        </a:lnTo>
                        <a:close/>
                      </a:path>
                      <a:path w="20705" h="7736" fill="none">
                        <a:moveTo>
                          <a:pt x="0" y="7736"/>
                        </a:moveTo>
                        <a:lnTo>
                          <a:pt x="20705" y="7736"/>
                        </a:lnTo>
                        <a:lnTo>
                          <a:pt x="18592" y="0"/>
                        </a:lnTo>
                        <a:lnTo>
                          <a:pt x="2535"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49" name="Freeform: Shape 648">
                    <a:extLst>
                      <a:ext uri="{FF2B5EF4-FFF2-40B4-BE49-F238E27FC236}">
                        <a16:creationId xmlns:a16="http://schemas.microsoft.com/office/drawing/2014/main" id="{4F943EAF-10DB-C43B-F5AB-48867BE1C1E7}"/>
                      </a:ext>
                    </a:extLst>
                  </p:cNvPr>
                  <p:cNvSpPr/>
                  <p:nvPr/>
                </p:nvSpPr>
                <p:spPr>
                  <a:xfrm>
                    <a:off x="3655665" y="3299775"/>
                    <a:ext cx="22135" cy="7736"/>
                  </a:xfrm>
                  <a:custGeom>
                    <a:avLst/>
                    <a:gdLst/>
                    <a:ahLst/>
                    <a:cxnLst/>
                    <a:rect l="l" t="t" r="r" b="b"/>
                    <a:pathLst>
                      <a:path w="22135" h="7736" stroke="0">
                        <a:moveTo>
                          <a:pt x="0" y="7736"/>
                        </a:moveTo>
                        <a:lnTo>
                          <a:pt x="22135" y="7736"/>
                        </a:lnTo>
                        <a:lnTo>
                          <a:pt x="19876" y="0"/>
                        </a:lnTo>
                        <a:lnTo>
                          <a:pt x="2710" y="0"/>
                        </a:lnTo>
                        <a:lnTo>
                          <a:pt x="0" y="7736"/>
                        </a:lnTo>
                        <a:close/>
                      </a:path>
                      <a:path w="22135" h="7736" fill="none">
                        <a:moveTo>
                          <a:pt x="0" y="7736"/>
                        </a:moveTo>
                        <a:lnTo>
                          <a:pt x="22135" y="7736"/>
                        </a:lnTo>
                        <a:lnTo>
                          <a:pt x="19876" y="0"/>
                        </a:lnTo>
                        <a:lnTo>
                          <a:pt x="2710"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grpSp>
            <p:grpSp>
              <p:nvGrpSpPr>
                <p:cNvPr id="597" name="Group 596">
                  <a:extLst>
                    <a:ext uri="{FF2B5EF4-FFF2-40B4-BE49-F238E27FC236}">
                      <a16:creationId xmlns:a16="http://schemas.microsoft.com/office/drawing/2014/main" id="{A575BFA4-2D1F-DBFA-DC21-DD4838212DF1}"/>
                    </a:ext>
                  </a:extLst>
                </p:cNvPr>
                <p:cNvGrpSpPr/>
                <p:nvPr/>
              </p:nvGrpSpPr>
              <p:grpSpPr>
                <a:xfrm>
                  <a:off x="3689072" y="3294738"/>
                  <a:ext cx="81574" cy="7819"/>
                  <a:chOff x="3689072" y="3294738"/>
                  <a:chExt cx="81574" cy="7819"/>
                </a:xfrm>
              </p:grpSpPr>
              <p:sp>
                <p:nvSpPr>
                  <p:cNvPr id="643" name="Freeform: Shape 642">
                    <a:extLst>
                      <a:ext uri="{FF2B5EF4-FFF2-40B4-BE49-F238E27FC236}">
                        <a16:creationId xmlns:a16="http://schemas.microsoft.com/office/drawing/2014/main" id="{9AE5742D-7773-FDDA-F2B2-C5F6B7730231}"/>
                      </a:ext>
                    </a:extLst>
                  </p:cNvPr>
                  <p:cNvSpPr/>
                  <p:nvPr/>
                </p:nvSpPr>
                <p:spPr>
                  <a:xfrm>
                    <a:off x="3689072" y="3294738"/>
                    <a:ext cx="20941" cy="7736"/>
                  </a:xfrm>
                  <a:custGeom>
                    <a:avLst/>
                    <a:gdLst/>
                    <a:ahLst/>
                    <a:cxnLst/>
                    <a:rect l="l" t="t" r="r" b="b"/>
                    <a:pathLst>
                      <a:path w="20941" h="7736" stroke="0">
                        <a:moveTo>
                          <a:pt x="0" y="7736"/>
                        </a:moveTo>
                        <a:lnTo>
                          <a:pt x="20941" y="7736"/>
                        </a:lnTo>
                        <a:lnTo>
                          <a:pt x="18804" y="0"/>
                        </a:lnTo>
                        <a:lnTo>
                          <a:pt x="2564" y="0"/>
                        </a:lnTo>
                        <a:lnTo>
                          <a:pt x="0" y="7736"/>
                        </a:lnTo>
                        <a:close/>
                      </a:path>
                      <a:path w="20941" h="7736" fill="none">
                        <a:moveTo>
                          <a:pt x="0" y="7736"/>
                        </a:moveTo>
                        <a:lnTo>
                          <a:pt x="20941" y="7736"/>
                        </a:lnTo>
                        <a:lnTo>
                          <a:pt x="18804" y="0"/>
                        </a:lnTo>
                        <a:lnTo>
                          <a:pt x="2564"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44" name="Freeform: Shape 643">
                    <a:extLst>
                      <a:ext uri="{FF2B5EF4-FFF2-40B4-BE49-F238E27FC236}">
                        <a16:creationId xmlns:a16="http://schemas.microsoft.com/office/drawing/2014/main" id="{A9D70C65-C8C0-BC60-516A-0FE38D743CB4}"/>
                      </a:ext>
                    </a:extLst>
                  </p:cNvPr>
                  <p:cNvSpPr/>
                  <p:nvPr/>
                </p:nvSpPr>
                <p:spPr>
                  <a:xfrm>
                    <a:off x="3710542" y="3294785"/>
                    <a:ext cx="19588" cy="7736"/>
                  </a:xfrm>
                  <a:custGeom>
                    <a:avLst/>
                    <a:gdLst/>
                    <a:ahLst/>
                    <a:cxnLst/>
                    <a:rect l="l" t="t" r="r" b="b"/>
                    <a:pathLst>
                      <a:path w="19588" h="7736" stroke="0">
                        <a:moveTo>
                          <a:pt x="0" y="7736"/>
                        </a:moveTo>
                        <a:lnTo>
                          <a:pt x="19588" y="7736"/>
                        </a:lnTo>
                        <a:lnTo>
                          <a:pt x="17590" y="0"/>
                        </a:lnTo>
                        <a:lnTo>
                          <a:pt x="2399" y="0"/>
                        </a:lnTo>
                        <a:lnTo>
                          <a:pt x="0" y="7736"/>
                        </a:lnTo>
                        <a:close/>
                      </a:path>
                      <a:path w="19588" h="7736" fill="none">
                        <a:moveTo>
                          <a:pt x="0" y="7736"/>
                        </a:moveTo>
                        <a:lnTo>
                          <a:pt x="19588" y="7736"/>
                        </a:lnTo>
                        <a:lnTo>
                          <a:pt x="17590" y="0"/>
                        </a:lnTo>
                        <a:lnTo>
                          <a:pt x="2399"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45" name="Freeform: Shape 644">
                    <a:extLst>
                      <a:ext uri="{FF2B5EF4-FFF2-40B4-BE49-F238E27FC236}">
                        <a16:creationId xmlns:a16="http://schemas.microsoft.com/office/drawing/2014/main" id="{9B2578DF-E17A-4F1F-B03F-5558DF440AF2}"/>
                      </a:ext>
                    </a:extLst>
                  </p:cNvPr>
                  <p:cNvSpPr/>
                  <p:nvPr/>
                </p:nvSpPr>
                <p:spPr>
                  <a:xfrm>
                    <a:off x="3732508" y="3294739"/>
                    <a:ext cx="18221" cy="7735"/>
                  </a:xfrm>
                  <a:custGeom>
                    <a:avLst/>
                    <a:gdLst/>
                    <a:ahLst/>
                    <a:cxnLst/>
                    <a:rect l="l" t="t" r="r" b="b"/>
                    <a:pathLst>
                      <a:path w="18221" h="7735" stroke="0">
                        <a:moveTo>
                          <a:pt x="0" y="7735"/>
                        </a:moveTo>
                        <a:lnTo>
                          <a:pt x="18221" y="7469"/>
                        </a:lnTo>
                        <a:lnTo>
                          <a:pt x="14873" y="0"/>
                        </a:lnTo>
                        <a:lnTo>
                          <a:pt x="2028" y="0"/>
                        </a:lnTo>
                        <a:lnTo>
                          <a:pt x="0" y="7735"/>
                        </a:lnTo>
                        <a:close/>
                      </a:path>
                      <a:path w="18221" h="7735" fill="none">
                        <a:moveTo>
                          <a:pt x="0" y="7735"/>
                        </a:moveTo>
                        <a:lnTo>
                          <a:pt x="18221" y="7469"/>
                        </a:lnTo>
                        <a:lnTo>
                          <a:pt x="14873" y="0"/>
                        </a:lnTo>
                        <a:lnTo>
                          <a:pt x="2028" y="0"/>
                        </a:lnTo>
                        <a:lnTo>
                          <a:pt x="0" y="7735"/>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46" name="Freeform: Shape 645">
                    <a:extLst>
                      <a:ext uri="{FF2B5EF4-FFF2-40B4-BE49-F238E27FC236}">
                        <a16:creationId xmlns:a16="http://schemas.microsoft.com/office/drawing/2014/main" id="{D60E46B7-C796-A99B-02FF-48A4617322BE}"/>
                      </a:ext>
                    </a:extLst>
                  </p:cNvPr>
                  <p:cNvSpPr/>
                  <p:nvPr/>
                </p:nvSpPr>
                <p:spPr>
                  <a:xfrm>
                    <a:off x="3751314" y="3294951"/>
                    <a:ext cx="19333" cy="7607"/>
                  </a:xfrm>
                  <a:custGeom>
                    <a:avLst/>
                    <a:gdLst/>
                    <a:ahLst/>
                    <a:cxnLst/>
                    <a:rect l="l" t="t" r="r" b="b"/>
                    <a:pathLst>
                      <a:path w="19333" h="7607" stroke="0">
                        <a:moveTo>
                          <a:pt x="0" y="7607"/>
                        </a:moveTo>
                        <a:lnTo>
                          <a:pt x="19333" y="7469"/>
                        </a:lnTo>
                        <a:lnTo>
                          <a:pt x="15985" y="0"/>
                        </a:lnTo>
                        <a:lnTo>
                          <a:pt x="3140" y="0"/>
                        </a:lnTo>
                        <a:lnTo>
                          <a:pt x="0" y="7607"/>
                        </a:lnTo>
                        <a:close/>
                      </a:path>
                      <a:path w="19333" h="7607" fill="none">
                        <a:moveTo>
                          <a:pt x="0" y="7607"/>
                        </a:moveTo>
                        <a:lnTo>
                          <a:pt x="19333" y="7469"/>
                        </a:lnTo>
                        <a:lnTo>
                          <a:pt x="15985" y="0"/>
                        </a:lnTo>
                        <a:lnTo>
                          <a:pt x="3140" y="0"/>
                        </a:lnTo>
                        <a:lnTo>
                          <a:pt x="0" y="7607"/>
                        </a:lnTo>
                        <a:close/>
                      </a:path>
                    </a:pathLst>
                  </a:custGeom>
                  <a:gradFill>
                    <a:gsLst>
                      <a:gs pos="0">
                        <a:srgbClr val="383B3B"/>
                      </a:gs>
                      <a:gs pos="100000">
                        <a:srgbClr val="161717"/>
                      </a:gs>
                    </a:gsLst>
                    <a:lin ang="0" scaled="0"/>
                  </a:gradFill>
                  <a:ln w="6000" cap="flat">
                    <a:noFill/>
                  </a:ln>
                </p:spPr>
                <p:txBody>
                  <a:bodyPr/>
                  <a:lstStyle/>
                  <a:p>
                    <a:endParaRPr lang="en-US"/>
                  </a:p>
                </p:txBody>
              </p:sp>
            </p:grpSp>
            <p:sp>
              <p:nvSpPr>
                <p:cNvPr id="598" name="Freeform: Shape 597">
                  <a:extLst>
                    <a:ext uri="{FF2B5EF4-FFF2-40B4-BE49-F238E27FC236}">
                      <a16:creationId xmlns:a16="http://schemas.microsoft.com/office/drawing/2014/main" id="{63F52F40-771D-78B3-ACB9-0BCB56B9F01A}"/>
                    </a:ext>
                  </a:extLst>
                </p:cNvPr>
                <p:cNvSpPr/>
                <p:nvPr/>
              </p:nvSpPr>
              <p:spPr>
                <a:xfrm>
                  <a:off x="3752451" y="3297074"/>
                  <a:ext cx="25918" cy="15768"/>
                </a:xfrm>
                <a:custGeom>
                  <a:avLst/>
                  <a:gdLst/>
                  <a:ahLst/>
                  <a:cxnLst/>
                  <a:rect l="l" t="t" r="r" b="b"/>
                  <a:pathLst>
                    <a:path w="25918" h="15768" stroke="0">
                      <a:moveTo>
                        <a:pt x="0" y="15768"/>
                      </a:moveTo>
                      <a:lnTo>
                        <a:pt x="25918" y="15153"/>
                      </a:lnTo>
                      <a:lnTo>
                        <a:pt x="17702" y="0"/>
                      </a:lnTo>
                      <a:lnTo>
                        <a:pt x="3975" y="0"/>
                      </a:lnTo>
                      <a:lnTo>
                        <a:pt x="0" y="15768"/>
                      </a:lnTo>
                      <a:close/>
                    </a:path>
                    <a:path w="25918" h="15768" fill="none">
                      <a:moveTo>
                        <a:pt x="0" y="15768"/>
                      </a:moveTo>
                      <a:lnTo>
                        <a:pt x="25918" y="15153"/>
                      </a:lnTo>
                      <a:lnTo>
                        <a:pt x="17702" y="0"/>
                      </a:lnTo>
                      <a:lnTo>
                        <a:pt x="3975" y="0"/>
                      </a:lnTo>
                      <a:lnTo>
                        <a:pt x="0" y="1576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599" name="Freeform: Shape 598">
                  <a:extLst>
                    <a:ext uri="{FF2B5EF4-FFF2-40B4-BE49-F238E27FC236}">
                      <a16:creationId xmlns:a16="http://schemas.microsoft.com/office/drawing/2014/main" id="{CE9BE52A-A3A2-2DE3-E82A-17BA2471EEB0}"/>
                    </a:ext>
                  </a:extLst>
                </p:cNvPr>
                <p:cNvSpPr/>
                <p:nvPr/>
              </p:nvSpPr>
              <p:spPr>
                <a:xfrm>
                  <a:off x="3756869" y="3304776"/>
                  <a:ext cx="19572" cy="7736"/>
                </a:xfrm>
                <a:custGeom>
                  <a:avLst/>
                  <a:gdLst/>
                  <a:ahLst/>
                  <a:cxnLst/>
                  <a:rect l="l" t="t" r="r" b="b"/>
                  <a:pathLst>
                    <a:path w="19572" h="7736" stroke="0">
                      <a:moveTo>
                        <a:pt x="0" y="7736"/>
                      </a:moveTo>
                      <a:lnTo>
                        <a:pt x="19572" y="7736"/>
                      </a:lnTo>
                      <a:lnTo>
                        <a:pt x="17575" y="0"/>
                      </a:lnTo>
                      <a:lnTo>
                        <a:pt x="2397" y="0"/>
                      </a:lnTo>
                      <a:lnTo>
                        <a:pt x="0" y="7736"/>
                      </a:lnTo>
                      <a:close/>
                    </a:path>
                    <a:path w="19572" h="7736" fill="none">
                      <a:moveTo>
                        <a:pt x="0" y="7736"/>
                      </a:moveTo>
                      <a:lnTo>
                        <a:pt x="19572" y="7736"/>
                      </a:lnTo>
                      <a:lnTo>
                        <a:pt x="17575" y="0"/>
                      </a:lnTo>
                      <a:lnTo>
                        <a:pt x="2397"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grpSp>
              <p:nvGrpSpPr>
                <p:cNvPr id="600" name="Group 599">
                  <a:extLst>
                    <a:ext uri="{FF2B5EF4-FFF2-40B4-BE49-F238E27FC236}">
                      <a16:creationId xmlns:a16="http://schemas.microsoft.com/office/drawing/2014/main" id="{24305096-8FC0-8BFD-228E-C286EC1C5FB9}"/>
                    </a:ext>
                  </a:extLst>
                </p:cNvPr>
                <p:cNvGrpSpPr/>
                <p:nvPr/>
              </p:nvGrpSpPr>
              <p:grpSpPr>
                <a:xfrm>
                  <a:off x="3689400" y="3297083"/>
                  <a:ext cx="66449" cy="11251"/>
                  <a:chOff x="3689400" y="3297083"/>
                  <a:chExt cx="66449" cy="11251"/>
                </a:xfrm>
              </p:grpSpPr>
              <p:sp>
                <p:nvSpPr>
                  <p:cNvPr id="640" name="Freeform: Shape 639">
                    <a:extLst>
                      <a:ext uri="{FF2B5EF4-FFF2-40B4-BE49-F238E27FC236}">
                        <a16:creationId xmlns:a16="http://schemas.microsoft.com/office/drawing/2014/main" id="{490655D1-BEFC-8A41-349A-762FE508F305}"/>
                      </a:ext>
                    </a:extLst>
                  </p:cNvPr>
                  <p:cNvSpPr/>
                  <p:nvPr/>
                </p:nvSpPr>
                <p:spPr>
                  <a:xfrm>
                    <a:off x="3689400" y="3297083"/>
                    <a:ext cx="25094" cy="11190"/>
                  </a:xfrm>
                  <a:custGeom>
                    <a:avLst/>
                    <a:gdLst/>
                    <a:ahLst/>
                    <a:cxnLst/>
                    <a:rect l="l" t="t" r="r" b="b"/>
                    <a:pathLst>
                      <a:path w="25094" h="11190" stroke="0">
                        <a:moveTo>
                          <a:pt x="1431" y="10922"/>
                        </a:moveTo>
                        <a:lnTo>
                          <a:pt x="25094" y="11190"/>
                        </a:lnTo>
                        <a:lnTo>
                          <a:pt x="18821" y="0"/>
                        </a:lnTo>
                        <a:lnTo>
                          <a:pt x="3255" y="0"/>
                        </a:lnTo>
                        <a:lnTo>
                          <a:pt x="0" y="5595"/>
                        </a:lnTo>
                        <a:lnTo>
                          <a:pt x="1431" y="10922"/>
                        </a:lnTo>
                        <a:close/>
                      </a:path>
                      <a:path w="25094" h="11190" fill="none">
                        <a:moveTo>
                          <a:pt x="1431" y="10922"/>
                        </a:moveTo>
                        <a:lnTo>
                          <a:pt x="25094" y="11190"/>
                        </a:lnTo>
                        <a:lnTo>
                          <a:pt x="18821" y="0"/>
                        </a:lnTo>
                        <a:lnTo>
                          <a:pt x="3255" y="0"/>
                        </a:lnTo>
                        <a:lnTo>
                          <a:pt x="0" y="5595"/>
                        </a:lnTo>
                        <a:lnTo>
                          <a:pt x="1431" y="10922"/>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41" name="Freeform: Shape 640">
                    <a:extLst>
                      <a:ext uri="{FF2B5EF4-FFF2-40B4-BE49-F238E27FC236}">
                        <a16:creationId xmlns:a16="http://schemas.microsoft.com/office/drawing/2014/main" id="{986CF688-E147-ED60-4BD7-51D87DF84418}"/>
                      </a:ext>
                    </a:extLst>
                  </p:cNvPr>
                  <p:cNvSpPr/>
                  <p:nvPr/>
                </p:nvSpPr>
                <p:spPr>
                  <a:xfrm>
                    <a:off x="3709668" y="3297337"/>
                    <a:ext cx="26484" cy="10948"/>
                  </a:xfrm>
                  <a:custGeom>
                    <a:avLst/>
                    <a:gdLst/>
                    <a:ahLst/>
                    <a:cxnLst/>
                    <a:rect l="l" t="t" r="r" b="b"/>
                    <a:pathLst>
                      <a:path w="26484" h="10948" stroke="0">
                        <a:moveTo>
                          <a:pt x="0" y="10948"/>
                        </a:moveTo>
                        <a:lnTo>
                          <a:pt x="26484" y="10948"/>
                        </a:lnTo>
                        <a:lnTo>
                          <a:pt x="21486" y="0"/>
                        </a:lnTo>
                        <a:lnTo>
                          <a:pt x="4544" y="0"/>
                        </a:lnTo>
                        <a:lnTo>
                          <a:pt x="0" y="10948"/>
                        </a:lnTo>
                        <a:close/>
                      </a:path>
                      <a:path w="26484" h="10948" fill="none">
                        <a:moveTo>
                          <a:pt x="0" y="10948"/>
                        </a:moveTo>
                        <a:lnTo>
                          <a:pt x="26484" y="10948"/>
                        </a:lnTo>
                        <a:lnTo>
                          <a:pt x="21486" y="0"/>
                        </a:lnTo>
                        <a:lnTo>
                          <a:pt x="4544" y="0"/>
                        </a:lnTo>
                        <a:lnTo>
                          <a:pt x="0" y="1094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42" name="Freeform: Shape 641">
                    <a:extLst>
                      <a:ext uri="{FF2B5EF4-FFF2-40B4-BE49-F238E27FC236}">
                        <a16:creationId xmlns:a16="http://schemas.microsoft.com/office/drawing/2014/main" id="{8D2A9D77-EE56-319C-10FD-3F43C873A2AB}"/>
                      </a:ext>
                    </a:extLst>
                  </p:cNvPr>
                  <p:cNvSpPr/>
                  <p:nvPr/>
                </p:nvSpPr>
                <p:spPr>
                  <a:xfrm>
                    <a:off x="3731500" y="3297377"/>
                    <a:ext cx="24349" cy="10957"/>
                  </a:xfrm>
                  <a:custGeom>
                    <a:avLst/>
                    <a:gdLst/>
                    <a:ahLst/>
                    <a:cxnLst/>
                    <a:rect l="l" t="t" r="r" b="b"/>
                    <a:pathLst>
                      <a:path w="24349" h="10957" stroke="0">
                        <a:moveTo>
                          <a:pt x="0" y="10957"/>
                        </a:moveTo>
                        <a:lnTo>
                          <a:pt x="24349" y="10946"/>
                        </a:lnTo>
                        <a:lnTo>
                          <a:pt x="18729" y="0"/>
                        </a:lnTo>
                        <a:lnTo>
                          <a:pt x="3961" y="0"/>
                        </a:lnTo>
                        <a:lnTo>
                          <a:pt x="0" y="10957"/>
                        </a:lnTo>
                        <a:close/>
                      </a:path>
                      <a:path w="24349" h="10957" fill="none">
                        <a:moveTo>
                          <a:pt x="0" y="10957"/>
                        </a:moveTo>
                        <a:lnTo>
                          <a:pt x="24349" y="10946"/>
                        </a:lnTo>
                        <a:lnTo>
                          <a:pt x="18729" y="0"/>
                        </a:lnTo>
                        <a:lnTo>
                          <a:pt x="3961"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601" name="Group 600">
                  <a:extLst>
                    <a:ext uri="{FF2B5EF4-FFF2-40B4-BE49-F238E27FC236}">
                      <a16:creationId xmlns:a16="http://schemas.microsoft.com/office/drawing/2014/main" id="{A415CB3F-41FD-D429-23D2-EB6A4467BF3F}"/>
                    </a:ext>
                  </a:extLst>
                </p:cNvPr>
                <p:cNvGrpSpPr/>
                <p:nvPr/>
              </p:nvGrpSpPr>
              <p:grpSpPr>
                <a:xfrm>
                  <a:off x="3690931" y="3299724"/>
                  <a:ext cx="61847" cy="7783"/>
                  <a:chOff x="3690931" y="3299724"/>
                  <a:chExt cx="61847" cy="7783"/>
                </a:xfrm>
              </p:grpSpPr>
              <p:sp>
                <p:nvSpPr>
                  <p:cNvPr id="637" name="Freeform: Shape 636">
                    <a:extLst>
                      <a:ext uri="{FF2B5EF4-FFF2-40B4-BE49-F238E27FC236}">
                        <a16:creationId xmlns:a16="http://schemas.microsoft.com/office/drawing/2014/main" id="{2D253BB7-7AE8-8C70-E3E7-C44FDC203BBA}"/>
                      </a:ext>
                    </a:extLst>
                  </p:cNvPr>
                  <p:cNvSpPr/>
                  <p:nvPr/>
                </p:nvSpPr>
                <p:spPr>
                  <a:xfrm>
                    <a:off x="3690931" y="3299724"/>
                    <a:ext cx="22135" cy="7736"/>
                  </a:xfrm>
                  <a:custGeom>
                    <a:avLst/>
                    <a:gdLst/>
                    <a:ahLst/>
                    <a:cxnLst/>
                    <a:rect l="l" t="t" r="r" b="b"/>
                    <a:pathLst>
                      <a:path w="22135" h="7736" stroke="0">
                        <a:moveTo>
                          <a:pt x="0" y="7736"/>
                        </a:moveTo>
                        <a:lnTo>
                          <a:pt x="22135" y="7736"/>
                        </a:lnTo>
                        <a:lnTo>
                          <a:pt x="19876" y="0"/>
                        </a:lnTo>
                        <a:lnTo>
                          <a:pt x="2710" y="0"/>
                        </a:lnTo>
                        <a:lnTo>
                          <a:pt x="0" y="7736"/>
                        </a:lnTo>
                        <a:close/>
                      </a:path>
                      <a:path w="22135" h="7736" fill="none">
                        <a:moveTo>
                          <a:pt x="0" y="7736"/>
                        </a:moveTo>
                        <a:lnTo>
                          <a:pt x="22135" y="7736"/>
                        </a:lnTo>
                        <a:lnTo>
                          <a:pt x="19876" y="0"/>
                        </a:lnTo>
                        <a:lnTo>
                          <a:pt x="2710"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38" name="Freeform: Shape 637">
                    <a:extLst>
                      <a:ext uri="{FF2B5EF4-FFF2-40B4-BE49-F238E27FC236}">
                        <a16:creationId xmlns:a16="http://schemas.microsoft.com/office/drawing/2014/main" id="{6074AA27-4F3D-E9A0-5B8A-680111E895CB}"/>
                      </a:ext>
                    </a:extLst>
                  </p:cNvPr>
                  <p:cNvSpPr/>
                  <p:nvPr/>
                </p:nvSpPr>
                <p:spPr>
                  <a:xfrm>
                    <a:off x="3713131" y="3299770"/>
                    <a:ext cx="20705" cy="7736"/>
                  </a:xfrm>
                  <a:custGeom>
                    <a:avLst/>
                    <a:gdLst/>
                    <a:ahLst/>
                    <a:cxnLst/>
                    <a:rect l="l" t="t" r="r" b="b"/>
                    <a:pathLst>
                      <a:path w="20705" h="7736" stroke="0">
                        <a:moveTo>
                          <a:pt x="0" y="7736"/>
                        </a:moveTo>
                        <a:lnTo>
                          <a:pt x="20705" y="7736"/>
                        </a:lnTo>
                        <a:lnTo>
                          <a:pt x="18593" y="0"/>
                        </a:lnTo>
                        <a:lnTo>
                          <a:pt x="2535" y="0"/>
                        </a:lnTo>
                        <a:lnTo>
                          <a:pt x="0" y="7736"/>
                        </a:lnTo>
                        <a:close/>
                      </a:path>
                      <a:path w="20705" h="7736" fill="none">
                        <a:moveTo>
                          <a:pt x="0" y="7736"/>
                        </a:moveTo>
                        <a:lnTo>
                          <a:pt x="20705" y="7736"/>
                        </a:lnTo>
                        <a:lnTo>
                          <a:pt x="18593" y="0"/>
                        </a:lnTo>
                        <a:lnTo>
                          <a:pt x="2535"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39" name="Freeform: Shape 638">
                    <a:extLst>
                      <a:ext uri="{FF2B5EF4-FFF2-40B4-BE49-F238E27FC236}">
                        <a16:creationId xmlns:a16="http://schemas.microsoft.com/office/drawing/2014/main" id="{6D297FE6-6B1C-395C-A158-40E095B2565C}"/>
                      </a:ext>
                    </a:extLst>
                  </p:cNvPr>
                  <p:cNvSpPr/>
                  <p:nvPr/>
                </p:nvSpPr>
                <p:spPr>
                  <a:xfrm>
                    <a:off x="3733875" y="3299724"/>
                    <a:ext cx="18903" cy="7736"/>
                  </a:xfrm>
                  <a:custGeom>
                    <a:avLst/>
                    <a:gdLst/>
                    <a:ahLst/>
                    <a:cxnLst/>
                    <a:rect l="l" t="t" r="r" b="b"/>
                    <a:pathLst>
                      <a:path w="18903" h="7736" stroke="0">
                        <a:moveTo>
                          <a:pt x="0" y="7736"/>
                        </a:moveTo>
                        <a:lnTo>
                          <a:pt x="18903" y="7736"/>
                        </a:lnTo>
                        <a:lnTo>
                          <a:pt x="16974" y="0"/>
                        </a:lnTo>
                        <a:lnTo>
                          <a:pt x="2315" y="0"/>
                        </a:lnTo>
                        <a:lnTo>
                          <a:pt x="0" y="7736"/>
                        </a:lnTo>
                        <a:close/>
                      </a:path>
                      <a:path w="18903" h="7736" fill="none">
                        <a:moveTo>
                          <a:pt x="0" y="7736"/>
                        </a:moveTo>
                        <a:lnTo>
                          <a:pt x="18903" y="7736"/>
                        </a:lnTo>
                        <a:lnTo>
                          <a:pt x="16974" y="0"/>
                        </a:lnTo>
                        <a:lnTo>
                          <a:pt x="2315"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grpSp>
            <p:grpSp>
              <p:nvGrpSpPr>
                <p:cNvPr id="602" name="Group 601">
                  <a:extLst>
                    <a:ext uri="{FF2B5EF4-FFF2-40B4-BE49-F238E27FC236}">
                      <a16:creationId xmlns:a16="http://schemas.microsoft.com/office/drawing/2014/main" id="{02080474-3C97-81E6-54BC-23B64AF483A6}"/>
                    </a:ext>
                  </a:extLst>
                </p:cNvPr>
                <p:cNvGrpSpPr/>
                <p:nvPr/>
              </p:nvGrpSpPr>
              <p:grpSpPr>
                <a:xfrm>
                  <a:off x="3690803" y="3302103"/>
                  <a:ext cx="68252" cy="11251"/>
                  <a:chOff x="3690803" y="3302103"/>
                  <a:chExt cx="68252" cy="11251"/>
                </a:xfrm>
              </p:grpSpPr>
              <p:sp>
                <p:nvSpPr>
                  <p:cNvPr id="634" name="Freeform: Shape 633">
                    <a:extLst>
                      <a:ext uri="{FF2B5EF4-FFF2-40B4-BE49-F238E27FC236}">
                        <a16:creationId xmlns:a16="http://schemas.microsoft.com/office/drawing/2014/main" id="{7A60E64D-7F12-4CC9-9D8C-204B39337570}"/>
                      </a:ext>
                    </a:extLst>
                  </p:cNvPr>
                  <p:cNvSpPr/>
                  <p:nvPr/>
                </p:nvSpPr>
                <p:spPr>
                  <a:xfrm>
                    <a:off x="3690803" y="3302103"/>
                    <a:ext cx="25683" cy="11190"/>
                  </a:xfrm>
                  <a:custGeom>
                    <a:avLst/>
                    <a:gdLst/>
                    <a:ahLst/>
                    <a:cxnLst/>
                    <a:rect l="l" t="t" r="r" b="b"/>
                    <a:pathLst>
                      <a:path w="25683" h="11190" stroke="0">
                        <a:moveTo>
                          <a:pt x="1324" y="10922"/>
                        </a:moveTo>
                        <a:lnTo>
                          <a:pt x="25683" y="11190"/>
                        </a:lnTo>
                        <a:lnTo>
                          <a:pt x="19225" y="0"/>
                        </a:lnTo>
                        <a:lnTo>
                          <a:pt x="3202" y="0"/>
                        </a:lnTo>
                        <a:lnTo>
                          <a:pt x="0" y="5947"/>
                        </a:lnTo>
                        <a:lnTo>
                          <a:pt x="1324" y="10922"/>
                        </a:lnTo>
                        <a:close/>
                      </a:path>
                      <a:path w="25683" h="11190" fill="none">
                        <a:moveTo>
                          <a:pt x="1324" y="10922"/>
                        </a:moveTo>
                        <a:lnTo>
                          <a:pt x="25683" y="11190"/>
                        </a:lnTo>
                        <a:lnTo>
                          <a:pt x="19225" y="0"/>
                        </a:lnTo>
                        <a:lnTo>
                          <a:pt x="3202" y="0"/>
                        </a:lnTo>
                        <a:lnTo>
                          <a:pt x="0" y="5947"/>
                        </a:lnTo>
                        <a:lnTo>
                          <a:pt x="1324" y="10922"/>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35" name="Freeform: Shape 634">
                    <a:extLst>
                      <a:ext uri="{FF2B5EF4-FFF2-40B4-BE49-F238E27FC236}">
                        <a16:creationId xmlns:a16="http://schemas.microsoft.com/office/drawing/2014/main" id="{0D9A2850-4282-3795-8275-B8D49AC6F377}"/>
                      </a:ext>
                    </a:extLst>
                  </p:cNvPr>
                  <p:cNvSpPr/>
                  <p:nvPr/>
                </p:nvSpPr>
                <p:spPr>
                  <a:xfrm>
                    <a:off x="3711518" y="3302357"/>
                    <a:ext cx="27263" cy="10948"/>
                  </a:xfrm>
                  <a:custGeom>
                    <a:avLst/>
                    <a:gdLst/>
                    <a:ahLst/>
                    <a:cxnLst/>
                    <a:rect l="l" t="t" r="r" b="b"/>
                    <a:pathLst>
                      <a:path w="27263" h="10948" stroke="0">
                        <a:moveTo>
                          <a:pt x="0" y="10948"/>
                        </a:moveTo>
                        <a:lnTo>
                          <a:pt x="27263" y="10948"/>
                        </a:lnTo>
                        <a:lnTo>
                          <a:pt x="22118" y="0"/>
                        </a:lnTo>
                        <a:lnTo>
                          <a:pt x="4678" y="0"/>
                        </a:lnTo>
                        <a:lnTo>
                          <a:pt x="0" y="10948"/>
                        </a:lnTo>
                        <a:close/>
                      </a:path>
                      <a:path w="27263" h="10948" fill="none">
                        <a:moveTo>
                          <a:pt x="0" y="10948"/>
                        </a:moveTo>
                        <a:lnTo>
                          <a:pt x="27263" y="10948"/>
                        </a:lnTo>
                        <a:lnTo>
                          <a:pt x="22118" y="0"/>
                        </a:lnTo>
                        <a:lnTo>
                          <a:pt x="4678" y="0"/>
                        </a:lnTo>
                        <a:lnTo>
                          <a:pt x="0" y="1094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36" name="Freeform: Shape 635">
                    <a:extLst>
                      <a:ext uri="{FF2B5EF4-FFF2-40B4-BE49-F238E27FC236}">
                        <a16:creationId xmlns:a16="http://schemas.microsoft.com/office/drawing/2014/main" id="{6988DF2A-E0C5-A25D-9F2D-F44A5A536984}"/>
                      </a:ext>
                    </a:extLst>
                  </p:cNvPr>
                  <p:cNvSpPr/>
                  <p:nvPr/>
                </p:nvSpPr>
                <p:spPr>
                  <a:xfrm>
                    <a:off x="3733991" y="3302397"/>
                    <a:ext cx="25065" cy="10957"/>
                  </a:xfrm>
                  <a:custGeom>
                    <a:avLst/>
                    <a:gdLst/>
                    <a:ahLst/>
                    <a:cxnLst/>
                    <a:rect l="l" t="t" r="r" b="b"/>
                    <a:pathLst>
                      <a:path w="25065" h="10957" stroke="0">
                        <a:moveTo>
                          <a:pt x="0" y="10957"/>
                        </a:moveTo>
                        <a:lnTo>
                          <a:pt x="25065" y="10945"/>
                        </a:lnTo>
                        <a:lnTo>
                          <a:pt x="19280" y="0"/>
                        </a:lnTo>
                        <a:lnTo>
                          <a:pt x="4078" y="0"/>
                        </a:lnTo>
                        <a:lnTo>
                          <a:pt x="0" y="10957"/>
                        </a:lnTo>
                        <a:close/>
                      </a:path>
                      <a:path w="25065" h="10957" fill="none">
                        <a:moveTo>
                          <a:pt x="0" y="10957"/>
                        </a:moveTo>
                        <a:lnTo>
                          <a:pt x="25065" y="10945"/>
                        </a:lnTo>
                        <a:lnTo>
                          <a:pt x="19280" y="0"/>
                        </a:lnTo>
                        <a:lnTo>
                          <a:pt x="4078"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603" name="Group 602">
                  <a:extLst>
                    <a:ext uri="{FF2B5EF4-FFF2-40B4-BE49-F238E27FC236}">
                      <a16:creationId xmlns:a16="http://schemas.microsoft.com/office/drawing/2014/main" id="{36BB6136-446F-5074-AE53-7DAF74C90C2A}"/>
                    </a:ext>
                  </a:extLst>
                </p:cNvPr>
                <p:cNvGrpSpPr/>
                <p:nvPr/>
              </p:nvGrpSpPr>
              <p:grpSpPr>
                <a:xfrm>
                  <a:off x="3692235" y="3304638"/>
                  <a:ext cx="64565" cy="7783"/>
                  <a:chOff x="3692235" y="3304638"/>
                  <a:chExt cx="64565" cy="7783"/>
                </a:xfrm>
              </p:grpSpPr>
              <p:sp>
                <p:nvSpPr>
                  <p:cNvPr id="631" name="Freeform: Shape 630">
                    <a:extLst>
                      <a:ext uri="{FF2B5EF4-FFF2-40B4-BE49-F238E27FC236}">
                        <a16:creationId xmlns:a16="http://schemas.microsoft.com/office/drawing/2014/main" id="{E0325975-FEA8-4D5F-2041-FB978D69F5F8}"/>
                      </a:ext>
                    </a:extLst>
                  </p:cNvPr>
                  <p:cNvSpPr/>
                  <p:nvPr/>
                </p:nvSpPr>
                <p:spPr>
                  <a:xfrm>
                    <a:off x="3692235" y="3304638"/>
                    <a:ext cx="21960" cy="7736"/>
                  </a:xfrm>
                  <a:custGeom>
                    <a:avLst/>
                    <a:gdLst/>
                    <a:ahLst/>
                    <a:cxnLst/>
                    <a:rect l="l" t="t" r="r" b="b"/>
                    <a:pathLst>
                      <a:path w="21960" h="7736" stroke="0">
                        <a:moveTo>
                          <a:pt x="0" y="7736"/>
                        </a:moveTo>
                        <a:lnTo>
                          <a:pt x="21960" y="7736"/>
                        </a:lnTo>
                        <a:lnTo>
                          <a:pt x="19719" y="0"/>
                        </a:lnTo>
                        <a:lnTo>
                          <a:pt x="2689" y="0"/>
                        </a:lnTo>
                        <a:lnTo>
                          <a:pt x="0" y="7736"/>
                        </a:lnTo>
                        <a:close/>
                      </a:path>
                      <a:path w="21960" h="7736" fill="none">
                        <a:moveTo>
                          <a:pt x="0" y="7736"/>
                        </a:moveTo>
                        <a:lnTo>
                          <a:pt x="21960" y="7736"/>
                        </a:lnTo>
                        <a:lnTo>
                          <a:pt x="19719" y="0"/>
                        </a:lnTo>
                        <a:lnTo>
                          <a:pt x="2689"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32" name="Freeform: Shape 631">
                    <a:extLst>
                      <a:ext uri="{FF2B5EF4-FFF2-40B4-BE49-F238E27FC236}">
                        <a16:creationId xmlns:a16="http://schemas.microsoft.com/office/drawing/2014/main" id="{510ADE21-11BC-7B92-46B0-7801EF6DA216}"/>
                      </a:ext>
                    </a:extLst>
                  </p:cNvPr>
                  <p:cNvSpPr/>
                  <p:nvPr/>
                </p:nvSpPr>
                <p:spPr>
                  <a:xfrm>
                    <a:off x="3714259" y="3304684"/>
                    <a:ext cx="20542" cy="7736"/>
                  </a:xfrm>
                  <a:custGeom>
                    <a:avLst/>
                    <a:gdLst/>
                    <a:ahLst/>
                    <a:cxnLst/>
                    <a:rect l="l" t="t" r="r" b="b"/>
                    <a:pathLst>
                      <a:path w="20542" h="7736" stroke="0">
                        <a:moveTo>
                          <a:pt x="0" y="7736"/>
                        </a:moveTo>
                        <a:lnTo>
                          <a:pt x="20542" y="7736"/>
                        </a:lnTo>
                        <a:lnTo>
                          <a:pt x="18446" y="0"/>
                        </a:lnTo>
                        <a:lnTo>
                          <a:pt x="2515" y="0"/>
                        </a:lnTo>
                        <a:lnTo>
                          <a:pt x="0" y="7736"/>
                        </a:lnTo>
                        <a:close/>
                      </a:path>
                      <a:path w="20542" h="7736" fill="none">
                        <a:moveTo>
                          <a:pt x="0" y="7736"/>
                        </a:moveTo>
                        <a:lnTo>
                          <a:pt x="20542" y="7736"/>
                        </a:lnTo>
                        <a:lnTo>
                          <a:pt x="18446" y="0"/>
                        </a:lnTo>
                        <a:lnTo>
                          <a:pt x="2515"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33" name="Freeform: Shape 632">
                    <a:extLst>
                      <a:ext uri="{FF2B5EF4-FFF2-40B4-BE49-F238E27FC236}">
                        <a16:creationId xmlns:a16="http://schemas.microsoft.com/office/drawing/2014/main" id="{F757036D-B61A-CBB2-490A-154AD788201F}"/>
                      </a:ext>
                    </a:extLst>
                  </p:cNvPr>
                  <p:cNvSpPr/>
                  <p:nvPr/>
                </p:nvSpPr>
                <p:spPr>
                  <a:xfrm>
                    <a:off x="3734841" y="3304638"/>
                    <a:ext cx="21960" cy="7736"/>
                  </a:xfrm>
                  <a:custGeom>
                    <a:avLst/>
                    <a:gdLst/>
                    <a:ahLst/>
                    <a:cxnLst/>
                    <a:rect l="l" t="t" r="r" b="b"/>
                    <a:pathLst>
                      <a:path w="21960" h="7736" stroke="0">
                        <a:moveTo>
                          <a:pt x="0" y="7736"/>
                        </a:moveTo>
                        <a:lnTo>
                          <a:pt x="21960" y="7736"/>
                        </a:lnTo>
                        <a:lnTo>
                          <a:pt x="19719" y="0"/>
                        </a:lnTo>
                        <a:lnTo>
                          <a:pt x="2689" y="0"/>
                        </a:lnTo>
                        <a:lnTo>
                          <a:pt x="0" y="7736"/>
                        </a:lnTo>
                        <a:close/>
                      </a:path>
                      <a:path w="21960" h="7736" fill="none">
                        <a:moveTo>
                          <a:pt x="0" y="7736"/>
                        </a:moveTo>
                        <a:lnTo>
                          <a:pt x="21960" y="7736"/>
                        </a:lnTo>
                        <a:lnTo>
                          <a:pt x="19719" y="0"/>
                        </a:lnTo>
                        <a:lnTo>
                          <a:pt x="2689"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grpSp>
            <p:grpSp>
              <p:nvGrpSpPr>
                <p:cNvPr id="604" name="Group 603">
                  <a:extLst>
                    <a:ext uri="{FF2B5EF4-FFF2-40B4-BE49-F238E27FC236}">
                      <a16:creationId xmlns:a16="http://schemas.microsoft.com/office/drawing/2014/main" id="{853B8FBB-9D15-D48B-BDA4-1E6744CC3BDD}"/>
                    </a:ext>
                  </a:extLst>
                </p:cNvPr>
                <p:cNvGrpSpPr/>
                <p:nvPr/>
              </p:nvGrpSpPr>
              <p:grpSpPr>
                <a:xfrm>
                  <a:off x="3692824" y="3306770"/>
                  <a:ext cx="67029" cy="11251"/>
                  <a:chOff x="3692824" y="3306770"/>
                  <a:chExt cx="67029" cy="11251"/>
                </a:xfrm>
              </p:grpSpPr>
              <p:sp>
                <p:nvSpPr>
                  <p:cNvPr id="628" name="Freeform: Shape 627">
                    <a:extLst>
                      <a:ext uri="{FF2B5EF4-FFF2-40B4-BE49-F238E27FC236}">
                        <a16:creationId xmlns:a16="http://schemas.microsoft.com/office/drawing/2014/main" id="{272D26E7-1872-DBD5-4BBC-E68F505BE284}"/>
                      </a:ext>
                    </a:extLst>
                  </p:cNvPr>
                  <p:cNvSpPr/>
                  <p:nvPr/>
                </p:nvSpPr>
                <p:spPr>
                  <a:xfrm>
                    <a:off x="3692825" y="3306770"/>
                    <a:ext cx="24569" cy="11190"/>
                  </a:xfrm>
                  <a:custGeom>
                    <a:avLst/>
                    <a:gdLst/>
                    <a:ahLst/>
                    <a:cxnLst/>
                    <a:rect l="l" t="t" r="r" b="b"/>
                    <a:pathLst>
                      <a:path w="24569" h="11190" stroke="0">
                        <a:moveTo>
                          <a:pt x="0" y="10922"/>
                        </a:moveTo>
                        <a:lnTo>
                          <a:pt x="24569" y="11190"/>
                        </a:lnTo>
                        <a:lnTo>
                          <a:pt x="18129" y="0"/>
                        </a:lnTo>
                        <a:lnTo>
                          <a:pt x="2147" y="0"/>
                        </a:lnTo>
                        <a:lnTo>
                          <a:pt x="0" y="5362"/>
                        </a:lnTo>
                        <a:lnTo>
                          <a:pt x="0" y="10922"/>
                        </a:lnTo>
                        <a:close/>
                      </a:path>
                      <a:path w="24569" h="11190" fill="none">
                        <a:moveTo>
                          <a:pt x="0" y="10922"/>
                        </a:moveTo>
                        <a:lnTo>
                          <a:pt x="24569" y="11190"/>
                        </a:lnTo>
                        <a:lnTo>
                          <a:pt x="18129" y="0"/>
                        </a:lnTo>
                        <a:lnTo>
                          <a:pt x="2147" y="0"/>
                        </a:lnTo>
                        <a:lnTo>
                          <a:pt x="0" y="5362"/>
                        </a:lnTo>
                        <a:lnTo>
                          <a:pt x="0" y="10922"/>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29" name="Freeform: Shape 628">
                    <a:extLst>
                      <a:ext uri="{FF2B5EF4-FFF2-40B4-BE49-F238E27FC236}">
                        <a16:creationId xmlns:a16="http://schemas.microsoft.com/office/drawing/2014/main" id="{06470802-FC5D-BEA5-ACB4-548DCC90E5B5}"/>
                      </a:ext>
                    </a:extLst>
                  </p:cNvPr>
                  <p:cNvSpPr/>
                  <p:nvPr/>
                </p:nvSpPr>
                <p:spPr>
                  <a:xfrm>
                    <a:off x="3712438" y="3307023"/>
                    <a:ext cx="27191" cy="10948"/>
                  </a:xfrm>
                  <a:custGeom>
                    <a:avLst/>
                    <a:gdLst/>
                    <a:ahLst/>
                    <a:cxnLst/>
                    <a:rect l="l" t="t" r="r" b="b"/>
                    <a:pathLst>
                      <a:path w="27191" h="10948" stroke="0">
                        <a:moveTo>
                          <a:pt x="0" y="10948"/>
                        </a:moveTo>
                        <a:lnTo>
                          <a:pt x="27191" y="10948"/>
                        </a:lnTo>
                        <a:lnTo>
                          <a:pt x="22060" y="0"/>
                        </a:lnTo>
                        <a:lnTo>
                          <a:pt x="4666" y="0"/>
                        </a:lnTo>
                        <a:lnTo>
                          <a:pt x="0" y="10948"/>
                        </a:lnTo>
                        <a:close/>
                      </a:path>
                      <a:path w="27191" h="10948" fill="none">
                        <a:moveTo>
                          <a:pt x="0" y="10948"/>
                        </a:moveTo>
                        <a:lnTo>
                          <a:pt x="27191" y="10948"/>
                        </a:lnTo>
                        <a:lnTo>
                          <a:pt x="22060" y="0"/>
                        </a:lnTo>
                        <a:lnTo>
                          <a:pt x="4666" y="0"/>
                        </a:lnTo>
                        <a:lnTo>
                          <a:pt x="0" y="10948"/>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30" name="Freeform: Shape 629">
                    <a:extLst>
                      <a:ext uri="{FF2B5EF4-FFF2-40B4-BE49-F238E27FC236}">
                        <a16:creationId xmlns:a16="http://schemas.microsoft.com/office/drawing/2014/main" id="{33A5283C-F0E4-A654-82CC-E23A66D0CA64}"/>
                      </a:ext>
                    </a:extLst>
                  </p:cNvPr>
                  <p:cNvSpPr/>
                  <p:nvPr/>
                </p:nvSpPr>
                <p:spPr>
                  <a:xfrm>
                    <a:off x="3734854" y="3307064"/>
                    <a:ext cx="25000" cy="10957"/>
                  </a:xfrm>
                  <a:custGeom>
                    <a:avLst/>
                    <a:gdLst/>
                    <a:ahLst/>
                    <a:cxnLst/>
                    <a:rect l="l" t="t" r="r" b="b"/>
                    <a:pathLst>
                      <a:path w="25000" h="10957" stroke="0">
                        <a:moveTo>
                          <a:pt x="0" y="10957"/>
                        </a:moveTo>
                        <a:lnTo>
                          <a:pt x="25000" y="10945"/>
                        </a:lnTo>
                        <a:lnTo>
                          <a:pt x="22853" y="3493"/>
                        </a:lnTo>
                        <a:lnTo>
                          <a:pt x="19230" y="0"/>
                        </a:lnTo>
                        <a:lnTo>
                          <a:pt x="4067" y="0"/>
                        </a:lnTo>
                        <a:lnTo>
                          <a:pt x="0" y="10957"/>
                        </a:lnTo>
                        <a:close/>
                      </a:path>
                      <a:path w="25000" h="10957" fill="none">
                        <a:moveTo>
                          <a:pt x="0" y="10957"/>
                        </a:moveTo>
                        <a:lnTo>
                          <a:pt x="25000" y="10945"/>
                        </a:lnTo>
                        <a:lnTo>
                          <a:pt x="22853" y="3493"/>
                        </a:lnTo>
                        <a:lnTo>
                          <a:pt x="19230" y="0"/>
                        </a:lnTo>
                        <a:lnTo>
                          <a:pt x="4067" y="0"/>
                        </a:lnTo>
                        <a:lnTo>
                          <a:pt x="0" y="10957"/>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605" name="Group 604">
                  <a:extLst>
                    <a:ext uri="{FF2B5EF4-FFF2-40B4-BE49-F238E27FC236}">
                      <a16:creationId xmlns:a16="http://schemas.microsoft.com/office/drawing/2014/main" id="{0EA03D6D-439A-63AA-E560-A04222FF222B}"/>
                    </a:ext>
                  </a:extLst>
                </p:cNvPr>
                <p:cNvGrpSpPr/>
                <p:nvPr/>
              </p:nvGrpSpPr>
              <p:grpSpPr>
                <a:xfrm>
                  <a:off x="3694037" y="3309154"/>
                  <a:ext cx="65080" cy="7783"/>
                  <a:chOff x="3694037" y="3309154"/>
                  <a:chExt cx="65080" cy="7783"/>
                </a:xfrm>
              </p:grpSpPr>
              <p:sp>
                <p:nvSpPr>
                  <p:cNvPr id="625" name="Freeform: Shape 624">
                    <a:extLst>
                      <a:ext uri="{FF2B5EF4-FFF2-40B4-BE49-F238E27FC236}">
                        <a16:creationId xmlns:a16="http://schemas.microsoft.com/office/drawing/2014/main" id="{C16407AE-26BC-84E5-44EE-B88AB7C341D4}"/>
                      </a:ext>
                    </a:extLst>
                  </p:cNvPr>
                  <p:cNvSpPr/>
                  <p:nvPr/>
                </p:nvSpPr>
                <p:spPr>
                  <a:xfrm>
                    <a:off x="3694037" y="3309154"/>
                    <a:ext cx="22135" cy="7736"/>
                  </a:xfrm>
                  <a:custGeom>
                    <a:avLst/>
                    <a:gdLst/>
                    <a:ahLst/>
                    <a:cxnLst/>
                    <a:rect l="l" t="t" r="r" b="b"/>
                    <a:pathLst>
                      <a:path w="22135" h="7736" stroke="0">
                        <a:moveTo>
                          <a:pt x="0" y="7736"/>
                        </a:moveTo>
                        <a:lnTo>
                          <a:pt x="22135" y="7736"/>
                        </a:lnTo>
                        <a:lnTo>
                          <a:pt x="19876" y="0"/>
                        </a:lnTo>
                        <a:lnTo>
                          <a:pt x="2710" y="0"/>
                        </a:lnTo>
                        <a:lnTo>
                          <a:pt x="0" y="7736"/>
                        </a:lnTo>
                        <a:close/>
                      </a:path>
                      <a:path w="22135" h="7736" fill="none">
                        <a:moveTo>
                          <a:pt x="0" y="7736"/>
                        </a:moveTo>
                        <a:lnTo>
                          <a:pt x="22135" y="7736"/>
                        </a:lnTo>
                        <a:lnTo>
                          <a:pt x="19876" y="0"/>
                        </a:lnTo>
                        <a:lnTo>
                          <a:pt x="2710"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26" name="Freeform: Shape 625">
                    <a:extLst>
                      <a:ext uri="{FF2B5EF4-FFF2-40B4-BE49-F238E27FC236}">
                        <a16:creationId xmlns:a16="http://schemas.microsoft.com/office/drawing/2014/main" id="{45246C92-7DE5-8472-DAE9-58C7BAD0F149}"/>
                      </a:ext>
                    </a:extLst>
                  </p:cNvPr>
                  <p:cNvSpPr/>
                  <p:nvPr/>
                </p:nvSpPr>
                <p:spPr>
                  <a:xfrm>
                    <a:off x="3716236" y="3309201"/>
                    <a:ext cx="20705" cy="7736"/>
                  </a:xfrm>
                  <a:custGeom>
                    <a:avLst/>
                    <a:gdLst/>
                    <a:ahLst/>
                    <a:cxnLst/>
                    <a:rect l="l" t="t" r="r" b="b"/>
                    <a:pathLst>
                      <a:path w="20705" h="7736" stroke="0">
                        <a:moveTo>
                          <a:pt x="0" y="7736"/>
                        </a:moveTo>
                        <a:lnTo>
                          <a:pt x="20705" y="7736"/>
                        </a:lnTo>
                        <a:lnTo>
                          <a:pt x="18592" y="0"/>
                        </a:lnTo>
                        <a:lnTo>
                          <a:pt x="2535" y="0"/>
                        </a:lnTo>
                        <a:lnTo>
                          <a:pt x="0" y="7736"/>
                        </a:lnTo>
                        <a:close/>
                      </a:path>
                      <a:path w="20705" h="7736" fill="none">
                        <a:moveTo>
                          <a:pt x="0" y="7736"/>
                        </a:moveTo>
                        <a:lnTo>
                          <a:pt x="20705" y="7736"/>
                        </a:lnTo>
                        <a:lnTo>
                          <a:pt x="18592" y="0"/>
                        </a:lnTo>
                        <a:lnTo>
                          <a:pt x="2535"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27" name="Freeform: Shape 626">
                    <a:extLst>
                      <a:ext uri="{FF2B5EF4-FFF2-40B4-BE49-F238E27FC236}">
                        <a16:creationId xmlns:a16="http://schemas.microsoft.com/office/drawing/2014/main" id="{DBFCE9F8-6133-993D-F93A-0D12BD69A63C}"/>
                      </a:ext>
                    </a:extLst>
                  </p:cNvPr>
                  <p:cNvSpPr/>
                  <p:nvPr/>
                </p:nvSpPr>
                <p:spPr>
                  <a:xfrm>
                    <a:off x="3736982" y="3309154"/>
                    <a:ext cx="22135" cy="7736"/>
                  </a:xfrm>
                  <a:custGeom>
                    <a:avLst/>
                    <a:gdLst/>
                    <a:ahLst/>
                    <a:cxnLst/>
                    <a:rect l="l" t="t" r="r" b="b"/>
                    <a:pathLst>
                      <a:path w="22135" h="7736" stroke="0">
                        <a:moveTo>
                          <a:pt x="0" y="7736"/>
                        </a:moveTo>
                        <a:lnTo>
                          <a:pt x="22135" y="7736"/>
                        </a:lnTo>
                        <a:lnTo>
                          <a:pt x="19876" y="0"/>
                        </a:lnTo>
                        <a:lnTo>
                          <a:pt x="2710" y="0"/>
                        </a:lnTo>
                        <a:lnTo>
                          <a:pt x="0" y="7736"/>
                        </a:lnTo>
                        <a:close/>
                      </a:path>
                      <a:path w="22135" h="7736" fill="none">
                        <a:moveTo>
                          <a:pt x="0" y="7736"/>
                        </a:moveTo>
                        <a:lnTo>
                          <a:pt x="22135" y="7736"/>
                        </a:lnTo>
                        <a:lnTo>
                          <a:pt x="19876" y="0"/>
                        </a:lnTo>
                        <a:lnTo>
                          <a:pt x="2710"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grpSp>
            <p:sp>
              <p:nvSpPr>
                <p:cNvPr id="606" name="Freeform: Shape 605">
                  <a:extLst>
                    <a:ext uri="{FF2B5EF4-FFF2-40B4-BE49-F238E27FC236}">
                      <a16:creationId xmlns:a16="http://schemas.microsoft.com/office/drawing/2014/main" id="{B7A52264-4448-4EF0-FE21-CF224FA1B182}"/>
                    </a:ext>
                  </a:extLst>
                </p:cNvPr>
                <p:cNvSpPr/>
                <p:nvPr/>
              </p:nvSpPr>
              <p:spPr>
                <a:xfrm>
                  <a:off x="3757753" y="3306988"/>
                  <a:ext cx="24580" cy="17365"/>
                </a:xfrm>
                <a:custGeom>
                  <a:avLst/>
                  <a:gdLst/>
                  <a:ahLst/>
                  <a:cxnLst/>
                  <a:rect l="l" t="t" r="r" b="b"/>
                  <a:pathLst>
                    <a:path w="24580" h="17365" stroke="0">
                      <a:moveTo>
                        <a:pt x="2132" y="17365"/>
                      </a:moveTo>
                      <a:lnTo>
                        <a:pt x="24580" y="16899"/>
                      </a:lnTo>
                      <a:lnTo>
                        <a:pt x="22707" y="8973"/>
                      </a:lnTo>
                      <a:lnTo>
                        <a:pt x="17580" y="0"/>
                      </a:lnTo>
                      <a:lnTo>
                        <a:pt x="2107" y="0"/>
                      </a:lnTo>
                      <a:lnTo>
                        <a:pt x="0" y="8036"/>
                      </a:lnTo>
                      <a:lnTo>
                        <a:pt x="2132" y="17365"/>
                      </a:lnTo>
                      <a:close/>
                    </a:path>
                    <a:path w="24580" h="17365" fill="none">
                      <a:moveTo>
                        <a:pt x="2132" y="17365"/>
                      </a:moveTo>
                      <a:lnTo>
                        <a:pt x="24580" y="16899"/>
                      </a:lnTo>
                      <a:lnTo>
                        <a:pt x="22707" y="8973"/>
                      </a:lnTo>
                      <a:lnTo>
                        <a:pt x="17580" y="0"/>
                      </a:lnTo>
                      <a:lnTo>
                        <a:pt x="2107" y="0"/>
                      </a:lnTo>
                      <a:lnTo>
                        <a:pt x="0" y="8036"/>
                      </a:lnTo>
                      <a:lnTo>
                        <a:pt x="2132" y="17365"/>
                      </a:lnTo>
                      <a:close/>
                    </a:path>
                  </a:pathLst>
                </a:custGeom>
                <a:gradFill>
                  <a:gsLst>
                    <a:gs pos="0">
                      <a:srgbClr val="E1ECEE"/>
                    </a:gs>
                    <a:gs pos="100000">
                      <a:srgbClr val="262626"/>
                    </a:gs>
                  </a:gsLst>
                  <a:lin ang="5400000" scaled="0"/>
                </a:gradFill>
                <a:ln w="6000" cap="flat">
                  <a:noFill/>
                </a:ln>
              </p:spPr>
              <p:txBody>
                <a:bodyPr/>
                <a:lstStyle/>
                <a:p>
                  <a:endParaRPr lang="en-US"/>
                </a:p>
              </p:txBody>
            </p:sp>
            <p:grpSp>
              <p:nvGrpSpPr>
                <p:cNvPr id="607" name="Group 606">
                  <a:extLst>
                    <a:ext uri="{FF2B5EF4-FFF2-40B4-BE49-F238E27FC236}">
                      <a16:creationId xmlns:a16="http://schemas.microsoft.com/office/drawing/2014/main" id="{6FBF9AB5-3DD9-5682-E4B8-8FC38F54F946}"/>
                    </a:ext>
                  </a:extLst>
                </p:cNvPr>
                <p:cNvGrpSpPr/>
                <p:nvPr/>
              </p:nvGrpSpPr>
              <p:grpSpPr>
                <a:xfrm>
                  <a:off x="3692913" y="3312935"/>
                  <a:ext cx="66969" cy="11423"/>
                  <a:chOff x="3692913" y="3312935"/>
                  <a:chExt cx="66969" cy="11423"/>
                </a:xfrm>
              </p:grpSpPr>
              <p:sp>
                <p:nvSpPr>
                  <p:cNvPr id="623" name="Freeform: Shape 622">
                    <a:extLst>
                      <a:ext uri="{FF2B5EF4-FFF2-40B4-BE49-F238E27FC236}">
                        <a16:creationId xmlns:a16="http://schemas.microsoft.com/office/drawing/2014/main" id="{347629C6-2700-5B4D-59A8-0085B562D239}"/>
                      </a:ext>
                    </a:extLst>
                  </p:cNvPr>
                  <p:cNvSpPr/>
                  <p:nvPr/>
                </p:nvSpPr>
                <p:spPr>
                  <a:xfrm>
                    <a:off x="3692913" y="3313147"/>
                    <a:ext cx="50207" cy="11190"/>
                  </a:xfrm>
                  <a:custGeom>
                    <a:avLst/>
                    <a:gdLst/>
                    <a:ahLst/>
                    <a:cxnLst/>
                    <a:rect l="l" t="t" r="r" b="b"/>
                    <a:pathLst>
                      <a:path w="50207" h="11190" stroke="0">
                        <a:moveTo>
                          <a:pt x="2177" y="10922"/>
                        </a:moveTo>
                        <a:lnTo>
                          <a:pt x="50207" y="11190"/>
                        </a:lnTo>
                        <a:lnTo>
                          <a:pt x="40729" y="0"/>
                        </a:lnTo>
                        <a:lnTo>
                          <a:pt x="5880" y="0"/>
                        </a:lnTo>
                        <a:lnTo>
                          <a:pt x="0" y="5362"/>
                        </a:lnTo>
                        <a:lnTo>
                          <a:pt x="2177" y="10922"/>
                        </a:lnTo>
                        <a:close/>
                      </a:path>
                      <a:path w="50207" h="11190" fill="none">
                        <a:moveTo>
                          <a:pt x="2177" y="10922"/>
                        </a:moveTo>
                        <a:lnTo>
                          <a:pt x="50207" y="11190"/>
                        </a:lnTo>
                        <a:lnTo>
                          <a:pt x="40729" y="0"/>
                        </a:lnTo>
                        <a:lnTo>
                          <a:pt x="5880" y="0"/>
                        </a:lnTo>
                        <a:lnTo>
                          <a:pt x="0" y="5362"/>
                        </a:lnTo>
                        <a:lnTo>
                          <a:pt x="2177" y="10922"/>
                        </a:lnTo>
                        <a:close/>
                      </a:path>
                    </a:pathLst>
                  </a:custGeom>
                  <a:gradFill>
                    <a:gsLst>
                      <a:gs pos="0">
                        <a:srgbClr val="E1ECEE"/>
                      </a:gs>
                      <a:gs pos="100000">
                        <a:srgbClr val="262626"/>
                      </a:gs>
                    </a:gsLst>
                    <a:lin ang="5400000" scaled="0"/>
                  </a:gradFill>
                  <a:ln w="6000" cap="flat">
                    <a:noFill/>
                  </a:ln>
                </p:spPr>
                <p:txBody>
                  <a:bodyPr/>
                  <a:lstStyle/>
                  <a:p>
                    <a:endParaRPr lang="en-US"/>
                  </a:p>
                </p:txBody>
              </p:sp>
              <p:sp>
                <p:nvSpPr>
                  <p:cNvPr id="624" name="Freeform: Shape 623">
                    <a:extLst>
                      <a:ext uri="{FF2B5EF4-FFF2-40B4-BE49-F238E27FC236}">
                        <a16:creationId xmlns:a16="http://schemas.microsoft.com/office/drawing/2014/main" id="{F6D1EAA8-C680-B166-EB4B-522800D425EC}"/>
                      </a:ext>
                    </a:extLst>
                  </p:cNvPr>
                  <p:cNvSpPr/>
                  <p:nvPr/>
                </p:nvSpPr>
                <p:spPr>
                  <a:xfrm>
                    <a:off x="3736539" y="3312935"/>
                    <a:ext cx="23343" cy="11423"/>
                  </a:xfrm>
                  <a:custGeom>
                    <a:avLst/>
                    <a:gdLst/>
                    <a:ahLst/>
                    <a:cxnLst/>
                    <a:rect l="l" t="t" r="r" b="b"/>
                    <a:pathLst>
                      <a:path w="23343" h="11423" stroke="0">
                        <a:moveTo>
                          <a:pt x="0" y="11423"/>
                        </a:moveTo>
                        <a:lnTo>
                          <a:pt x="23343" y="11423"/>
                        </a:lnTo>
                        <a:lnTo>
                          <a:pt x="20508" y="0"/>
                        </a:lnTo>
                        <a:lnTo>
                          <a:pt x="4593" y="0"/>
                        </a:lnTo>
                        <a:lnTo>
                          <a:pt x="0" y="11423"/>
                        </a:lnTo>
                        <a:close/>
                      </a:path>
                      <a:path w="23343" h="11423" fill="none">
                        <a:moveTo>
                          <a:pt x="0" y="11423"/>
                        </a:moveTo>
                        <a:lnTo>
                          <a:pt x="23343" y="11423"/>
                        </a:lnTo>
                        <a:lnTo>
                          <a:pt x="20508" y="0"/>
                        </a:lnTo>
                        <a:lnTo>
                          <a:pt x="4593" y="0"/>
                        </a:lnTo>
                        <a:lnTo>
                          <a:pt x="0" y="11423"/>
                        </a:lnTo>
                        <a:close/>
                      </a:path>
                    </a:pathLst>
                  </a:custGeom>
                  <a:gradFill>
                    <a:gsLst>
                      <a:gs pos="0">
                        <a:srgbClr val="E1ECEE"/>
                      </a:gs>
                      <a:gs pos="100000">
                        <a:srgbClr val="262626"/>
                      </a:gs>
                    </a:gsLst>
                    <a:lin ang="5400000" scaled="0"/>
                  </a:gradFill>
                  <a:ln w="6000" cap="flat">
                    <a:noFill/>
                  </a:ln>
                </p:spPr>
                <p:txBody>
                  <a:bodyPr/>
                  <a:lstStyle/>
                  <a:p>
                    <a:endParaRPr lang="en-US"/>
                  </a:p>
                </p:txBody>
              </p:sp>
            </p:grpSp>
            <p:grpSp>
              <p:nvGrpSpPr>
                <p:cNvPr id="608" name="Group 607">
                  <a:extLst>
                    <a:ext uri="{FF2B5EF4-FFF2-40B4-BE49-F238E27FC236}">
                      <a16:creationId xmlns:a16="http://schemas.microsoft.com/office/drawing/2014/main" id="{10F644D4-6CF8-EB5C-D2EB-59346CBE2537}"/>
                    </a:ext>
                  </a:extLst>
                </p:cNvPr>
                <p:cNvGrpSpPr/>
                <p:nvPr/>
              </p:nvGrpSpPr>
              <p:grpSpPr>
                <a:xfrm>
                  <a:off x="3274683" y="3315975"/>
                  <a:ext cx="507480" cy="8082"/>
                  <a:chOff x="3274683" y="3315975"/>
                  <a:chExt cx="507480" cy="8082"/>
                </a:xfrm>
              </p:grpSpPr>
              <p:sp>
                <p:nvSpPr>
                  <p:cNvPr id="609" name="Freeform: Shape 608">
                    <a:extLst>
                      <a:ext uri="{FF2B5EF4-FFF2-40B4-BE49-F238E27FC236}">
                        <a16:creationId xmlns:a16="http://schemas.microsoft.com/office/drawing/2014/main" id="{D9C3A967-9F88-281C-4538-6DB73062E68D}"/>
                      </a:ext>
                    </a:extLst>
                  </p:cNvPr>
                  <p:cNvSpPr/>
                  <p:nvPr/>
                </p:nvSpPr>
                <p:spPr>
                  <a:xfrm>
                    <a:off x="3310715" y="3316056"/>
                    <a:ext cx="27188" cy="7736"/>
                  </a:xfrm>
                  <a:custGeom>
                    <a:avLst/>
                    <a:gdLst/>
                    <a:ahLst/>
                    <a:cxnLst/>
                    <a:rect l="l" t="t" r="r" b="b"/>
                    <a:pathLst>
                      <a:path w="27188" h="7736" stroke="0">
                        <a:moveTo>
                          <a:pt x="0" y="7736"/>
                        </a:moveTo>
                        <a:lnTo>
                          <a:pt x="27188" y="7736"/>
                        </a:lnTo>
                        <a:lnTo>
                          <a:pt x="24413" y="0"/>
                        </a:lnTo>
                        <a:lnTo>
                          <a:pt x="3329" y="0"/>
                        </a:lnTo>
                        <a:lnTo>
                          <a:pt x="0" y="7736"/>
                        </a:lnTo>
                        <a:close/>
                      </a:path>
                      <a:path w="27188" h="7736" fill="none">
                        <a:moveTo>
                          <a:pt x="0" y="7736"/>
                        </a:moveTo>
                        <a:lnTo>
                          <a:pt x="27188" y="7736"/>
                        </a:lnTo>
                        <a:lnTo>
                          <a:pt x="24413" y="0"/>
                        </a:lnTo>
                        <a:lnTo>
                          <a:pt x="3329"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10" name="Freeform: Shape 609">
                    <a:extLst>
                      <a:ext uri="{FF2B5EF4-FFF2-40B4-BE49-F238E27FC236}">
                        <a16:creationId xmlns:a16="http://schemas.microsoft.com/office/drawing/2014/main" id="{67DEA069-F7DF-65CD-EF5B-F41F622482ED}"/>
                      </a:ext>
                    </a:extLst>
                  </p:cNvPr>
                  <p:cNvSpPr/>
                  <p:nvPr/>
                </p:nvSpPr>
                <p:spPr>
                  <a:xfrm>
                    <a:off x="3274683" y="3316071"/>
                    <a:ext cx="36043" cy="7838"/>
                  </a:xfrm>
                  <a:custGeom>
                    <a:avLst/>
                    <a:gdLst/>
                    <a:ahLst/>
                    <a:cxnLst/>
                    <a:rect l="l" t="t" r="r" b="b"/>
                    <a:pathLst>
                      <a:path w="36043" h="7838" stroke="0">
                        <a:moveTo>
                          <a:pt x="0" y="7838"/>
                        </a:moveTo>
                        <a:lnTo>
                          <a:pt x="36043" y="7736"/>
                        </a:lnTo>
                        <a:lnTo>
                          <a:pt x="33256" y="0"/>
                        </a:lnTo>
                        <a:lnTo>
                          <a:pt x="3329" y="0"/>
                        </a:lnTo>
                        <a:lnTo>
                          <a:pt x="0" y="7838"/>
                        </a:lnTo>
                        <a:close/>
                      </a:path>
                      <a:path w="36043" h="7838" fill="none">
                        <a:moveTo>
                          <a:pt x="0" y="7838"/>
                        </a:moveTo>
                        <a:lnTo>
                          <a:pt x="36043" y="7736"/>
                        </a:lnTo>
                        <a:lnTo>
                          <a:pt x="33256" y="0"/>
                        </a:lnTo>
                        <a:lnTo>
                          <a:pt x="3329" y="0"/>
                        </a:lnTo>
                        <a:lnTo>
                          <a:pt x="0" y="7838"/>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11" name="Freeform: Shape 610">
                    <a:extLst>
                      <a:ext uri="{FF2B5EF4-FFF2-40B4-BE49-F238E27FC236}">
                        <a16:creationId xmlns:a16="http://schemas.microsoft.com/office/drawing/2014/main" id="{E5A5ECF7-DCC9-3179-D2A5-4E120D61F76C}"/>
                      </a:ext>
                    </a:extLst>
                  </p:cNvPr>
                  <p:cNvSpPr/>
                  <p:nvPr/>
                </p:nvSpPr>
                <p:spPr>
                  <a:xfrm>
                    <a:off x="3338616" y="3316056"/>
                    <a:ext cx="27188" cy="7736"/>
                  </a:xfrm>
                  <a:custGeom>
                    <a:avLst/>
                    <a:gdLst/>
                    <a:ahLst/>
                    <a:cxnLst/>
                    <a:rect l="l" t="t" r="r" b="b"/>
                    <a:pathLst>
                      <a:path w="27188" h="7736" stroke="0">
                        <a:moveTo>
                          <a:pt x="0" y="7736"/>
                        </a:moveTo>
                        <a:lnTo>
                          <a:pt x="27188" y="7736"/>
                        </a:lnTo>
                        <a:lnTo>
                          <a:pt x="24413" y="0"/>
                        </a:lnTo>
                        <a:lnTo>
                          <a:pt x="3329" y="0"/>
                        </a:lnTo>
                        <a:lnTo>
                          <a:pt x="0" y="7736"/>
                        </a:lnTo>
                        <a:close/>
                      </a:path>
                      <a:path w="27188" h="7736" fill="none">
                        <a:moveTo>
                          <a:pt x="0" y="7736"/>
                        </a:moveTo>
                        <a:lnTo>
                          <a:pt x="27188" y="7736"/>
                        </a:lnTo>
                        <a:lnTo>
                          <a:pt x="24413" y="0"/>
                        </a:lnTo>
                        <a:lnTo>
                          <a:pt x="3329"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12" name="Freeform: Shape 611">
                    <a:extLst>
                      <a:ext uri="{FF2B5EF4-FFF2-40B4-BE49-F238E27FC236}">
                        <a16:creationId xmlns:a16="http://schemas.microsoft.com/office/drawing/2014/main" id="{66FF8833-7B9F-088B-75C6-1AFECFA1C4E6}"/>
                      </a:ext>
                    </a:extLst>
                  </p:cNvPr>
                  <p:cNvSpPr/>
                  <p:nvPr/>
                </p:nvSpPr>
                <p:spPr>
                  <a:xfrm>
                    <a:off x="3367135" y="3316129"/>
                    <a:ext cx="124056" cy="7802"/>
                  </a:xfrm>
                  <a:custGeom>
                    <a:avLst/>
                    <a:gdLst/>
                    <a:ahLst/>
                    <a:cxnLst/>
                    <a:rect l="l" t="t" r="r" b="b"/>
                    <a:pathLst>
                      <a:path w="124056" h="7802" stroke="0">
                        <a:moveTo>
                          <a:pt x="0" y="7736"/>
                        </a:moveTo>
                        <a:lnTo>
                          <a:pt x="124056" y="7802"/>
                        </a:lnTo>
                        <a:lnTo>
                          <a:pt x="121257" y="0"/>
                        </a:lnTo>
                        <a:lnTo>
                          <a:pt x="3329" y="0"/>
                        </a:lnTo>
                        <a:lnTo>
                          <a:pt x="0" y="7736"/>
                        </a:lnTo>
                        <a:close/>
                      </a:path>
                      <a:path w="124056" h="7802" fill="none">
                        <a:moveTo>
                          <a:pt x="0" y="7736"/>
                        </a:moveTo>
                        <a:lnTo>
                          <a:pt x="124056" y="7802"/>
                        </a:lnTo>
                        <a:lnTo>
                          <a:pt x="121257" y="0"/>
                        </a:lnTo>
                        <a:lnTo>
                          <a:pt x="3329"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13" name="Freeform: Shape 612">
                    <a:extLst>
                      <a:ext uri="{FF2B5EF4-FFF2-40B4-BE49-F238E27FC236}">
                        <a16:creationId xmlns:a16="http://schemas.microsoft.com/office/drawing/2014/main" id="{1727A04C-CEAD-FB3B-4513-6F8520537FDB}"/>
                      </a:ext>
                    </a:extLst>
                  </p:cNvPr>
                  <p:cNvSpPr/>
                  <p:nvPr/>
                </p:nvSpPr>
                <p:spPr>
                  <a:xfrm>
                    <a:off x="3492207" y="3316056"/>
                    <a:ext cx="27188" cy="7736"/>
                  </a:xfrm>
                  <a:custGeom>
                    <a:avLst/>
                    <a:gdLst/>
                    <a:ahLst/>
                    <a:cxnLst/>
                    <a:rect l="l" t="t" r="r" b="b"/>
                    <a:pathLst>
                      <a:path w="27188" h="7736" stroke="0">
                        <a:moveTo>
                          <a:pt x="0" y="7736"/>
                        </a:moveTo>
                        <a:lnTo>
                          <a:pt x="27188" y="7736"/>
                        </a:lnTo>
                        <a:lnTo>
                          <a:pt x="24413" y="0"/>
                        </a:lnTo>
                        <a:lnTo>
                          <a:pt x="3329" y="0"/>
                        </a:lnTo>
                        <a:lnTo>
                          <a:pt x="0" y="7736"/>
                        </a:lnTo>
                        <a:close/>
                      </a:path>
                      <a:path w="27188" h="7736" fill="none">
                        <a:moveTo>
                          <a:pt x="0" y="7736"/>
                        </a:moveTo>
                        <a:lnTo>
                          <a:pt x="27188" y="7736"/>
                        </a:lnTo>
                        <a:lnTo>
                          <a:pt x="24413" y="0"/>
                        </a:lnTo>
                        <a:lnTo>
                          <a:pt x="3329"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14" name="Freeform: Shape 613">
                    <a:extLst>
                      <a:ext uri="{FF2B5EF4-FFF2-40B4-BE49-F238E27FC236}">
                        <a16:creationId xmlns:a16="http://schemas.microsoft.com/office/drawing/2014/main" id="{CF2EA493-9EB2-8CCA-9669-B069E5D2E0A0}"/>
                      </a:ext>
                    </a:extLst>
                  </p:cNvPr>
                  <p:cNvSpPr/>
                  <p:nvPr/>
                </p:nvSpPr>
                <p:spPr>
                  <a:xfrm>
                    <a:off x="3519840" y="3316321"/>
                    <a:ext cx="27188" cy="7736"/>
                  </a:xfrm>
                  <a:custGeom>
                    <a:avLst/>
                    <a:gdLst/>
                    <a:ahLst/>
                    <a:cxnLst/>
                    <a:rect l="l" t="t" r="r" b="b"/>
                    <a:pathLst>
                      <a:path w="27188" h="7736" stroke="0">
                        <a:moveTo>
                          <a:pt x="0" y="7736"/>
                        </a:moveTo>
                        <a:lnTo>
                          <a:pt x="27188" y="7736"/>
                        </a:lnTo>
                        <a:lnTo>
                          <a:pt x="24413" y="0"/>
                        </a:lnTo>
                        <a:lnTo>
                          <a:pt x="3329" y="0"/>
                        </a:lnTo>
                        <a:lnTo>
                          <a:pt x="0" y="7736"/>
                        </a:lnTo>
                        <a:close/>
                      </a:path>
                      <a:path w="27188" h="7736" fill="none">
                        <a:moveTo>
                          <a:pt x="0" y="7736"/>
                        </a:moveTo>
                        <a:lnTo>
                          <a:pt x="27188" y="7736"/>
                        </a:lnTo>
                        <a:lnTo>
                          <a:pt x="24413" y="0"/>
                        </a:lnTo>
                        <a:lnTo>
                          <a:pt x="3329"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15" name="Freeform: Shape 614">
                    <a:extLst>
                      <a:ext uri="{FF2B5EF4-FFF2-40B4-BE49-F238E27FC236}">
                        <a16:creationId xmlns:a16="http://schemas.microsoft.com/office/drawing/2014/main" id="{9706EA1C-ED54-F51F-E17F-F778E36D2B2F}"/>
                      </a:ext>
                    </a:extLst>
                  </p:cNvPr>
                  <p:cNvSpPr/>
                  <p:nvPr/>
                </p:nvSpPr>
                <p:spPr>
                  <a:xfrm>
                    <a:off x="3548149" y="3316321"/>
                    <a:ext cx="27188" cy="7736"/>
                  </a:xfrm>
                  <a:custGeom>
                    <a:avLst/>
                    <a:gdLst/>
                    <a:ahLst/>
                    <a:cxnLst/>
                    <a:rect l="l" t="t" r="r" b="b"/>
                    <a:pathLst>
                      <a:path w="27188" h="7736" stroke="0">
                        <a:moveTo>
                          <a:pt x="0" y="7736"/>
                        </a:moveTo>
                        <a:lnTo>
                          <a:pt x="27188" y="7736"/>
                        </a:lnTo>
                        <a:lnTo>
                          <a:pt x="24413" y="0"/>
                        </a:lnTo>
                        <a:lnTo>
                          <a:pt x="3329" y="0"/>
                        </a:lnTo>
                        <a:lnTo>
                          <a:pt x="0" y="7736"/>
                        </a:lnTo>
                        <a:close/>
                      </a:path>
                      <a:path w="27188" h="7736" fill="none">
                        <a:moveTo>
                          <a:pt x="0" y="7736"/>
                        </a:moveTo>
                        <a:lnTo>
                          <a:pt x="27188" y="7736"/>
                        </a:lnTo>
                        <a:lnTo>
                          <a:pt x="24413" y="0"/>
                        </a:lnTo>
                        <a:lnTo>
                          <a:pt x="3329"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16" name="Freeform: Shape 615">
                    <a:extLst>
                      <a:ext uri="{FF2B5EF4-FFF2-40B4-BE49-F238E27FC236}">
                        <a16:creationId xmlns:a16="http://schemas.microsoft.com/office/drawing/2014/main" id="{E5F145CC-374D-EF87-CA44-15B07E03F211}"/>
                      </a:ext>
                    </a:extLst>
                  </p:cNvPr>
                  <p:cNvSpPr/>
                  <p:nvPr/>
                </p:nvSpPr>
                <p:spPr>
                  <a:xfrm>
                    <a:off x="3575812" y="3315975"/>
                    <a:ext cx="31471" cy="7838"/>
                  </a:xfrm>
                  <a:custGeom>
                    <a:avLst/>
                    <a:gdLst/>
                    <a:ahLst/>
                    <a:cxnLst/>
                    <a:rect l="l" t="t" r="r" b="b"/>
                    <a:pathLst>
                      <a:path w="31471" h="7838" stroke="0">
                        <a:moveTo>
                          <a:pt x="0" y="7838"/>
                        </a:moveTo>
                        <a:lnTo>
                          <a:pt x="31471" y="7736"/>
                        </a:lnTo>
                        <a:lnTo>
                          <a:pt x="28684" y="0"/>
                        </a:lnTo>
                        <a:lnTo>
                          <a:pt x="3329" y="0"/>
                        </a:lnTo>
                        <a:lnTo>
                          <a:pt x="0" y="7838"/>
                        </a:lnTo>
                        <a:close/>
                      </a:path>
                      <a:path w="31471" h="7838" fill="none">
                        <a:moveTo>
                          <a:pt x="0" y="7838"/>
                        </a:moveTo>
                        <a:lnTo>
                          <a:pt x="31471" y="7736"/>
                        </a:lnTo>
                        <a:lnTo>
                          <a:pt x="28684" y="0"/>
                        </a:lnTo>
                        <a:lnTo>
                          <a:pt x="3329" y="0"/>
                        </a:lnTo>
                        <a:lnTo>
                          <a:pt x="0" y="7838"/>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17" name="Freeform: Shape 616">
                    <a:extLst>
                      <a:ext uri="{FF2B5EF4-FFF2-40B4-BE49-F238E27FC236}">
                        <a16:creationId xmlns:a16="http://schemas.microsoft.com/office/drawing/2014/main" id="{CC7761A1-A888-75EF-D0F9-4C83C8A12784}"/>
                      </a:ext>
                    </a:extLst>
                  </p:cNvPr>
                  <p:cNvSpPr/>
                  <p:nvPr/>
                </p:nvSpPr>
                <p:spPr>
                  <a:xfrm>
                    <a:off x="3618373" y="3316321"/>
                    <a:ext cx="22135" cy="7736"/>
                  </a:xfrm>
                  <a:custGeom>
                    <a:avLst/>
                    <a:gdLst/>
                    <a:ahLst/>
                    <a:cxnLst/>
                    <a:rect l="l" t="t" r="r" b="b"/>
                    <a:pathLst>
                      <a:path w="22135" h="7736" stroke="0">
                        <a:moveTo>
                          <a:pt x="0" y="7736"/>
                        </a:moveTo>
                        <a:lnTo>
                          <a:pt x="22135" y="7736"/>
                        </a:lnTo>
                        <a:lnTo>
                          <a:pt x="19876" y="0"/>
                        </a:lnTo>
                        <a:lnTo>
                          <a:pt x="2710" y="0"/>
                        </a:lnTo>
                        <a:lnTo>
                          <a:pt x="0" y="7736"/>
                        </a:lnTo>
                        <a:close/>
                      </a:path>
                      <a:path w="22135" h="7736" fill="none">
                        <a:moveTo>
                          <a:pt x="0" y="7736"/>
                        </a:moveTo>
                        <a:lnTo>
                          <a:pt x="22135" y="7736"/>
                        </a:lnTo>
                        <a:lnTo>
                          <a:pt x="19876" y="0"/>
                        </a:lnTo>
                        <a:lnTo>
                          <a:pt x="2710"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18" name="Freeform: Shape 617">
                    <a:extLst>
                      <a:ext uri="{FF2B5EF4-FFF2-40B4-BE49-F238E27FC236}">
                        <a16:creationId xmlns:a16="http://schemas.microsoft.com/office/drawing/2014/main" id="{49BAAC91-5AB1-E9A8-F003-690EC8A64D0E}"/>
                      </a:ext>
                    </a:extLst>
                  </p:cNvPr>
                  <p:cNvSpPr/>
                  <p:nvPr/>
                </p:nvSpPr>
                <p:spPr>
                  <a:xfrm>
                    <a:off x="3640575" y="3316056"/>
                    <a:ext cx="19993" cy="7736"/>
                  </a:xfrm>
                  <a:custGeom>
                    <a:avLst/>
                    <a:gdLst/>
                    <a:ahLst/>
                    <a:cxnLst/>
                    <a:rect l="l" t="t" r="r" b="b"/>
                    <a:pathLst>
                      <a:path w="19993" h="7736" stroke="0">
                        <a:moveTo>
                          <a:pt x="0" y="7736"/>
                        </a:moveTo>
                        <a:lnTo>
                          <a:pt x="19993" y="7736"/>
                        </a:lnTo>
                        <a:lnTo>
                          <a:pt x="17953" y="0"/>
                        </a:lnTo>
                        <a:lnTo>
                          <a:pt x="2448" y="0"/>
                        </a:lnTo>
                        <a:lnTo>
                          <a:pt x="0" y="7736"/>
                        </a:lnTo>
                        <a:close/>
                      </a:path>
                      <a:path w="19993" h="7736" fill="none">
                        <a:moveTo>
                          <a:pt x="0" y="7736"/>
                        </a:moveTo>
                        <a:lnTo>
                          <a:pt x="19993" y="7736"/>
                        </a:lnTo>
                        <a:lnTo>
                          <a:pt x="17953" y="0"/>
                        </a:lnTo>
                        <a:lnTo>
                          <a:pt x="2448"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19" name="Freeform: Shape 618">
                    <a:extLst>
                      <a:ext uri="{FF2B5EF4-FFF2-40B4-BE49-F238E27FC236}">
                        <a16:creationId xmlns:a16="http://schemas.microsoft.com/office/drawing/2014/main" id="{627BBA00-BF6A-F516-189C-D1604AE885FC}"/>
                      </a:ext>
                    </a:extLst>
                  </p:cNvPr>
                  <p:cNvSpPr/>
                  <p:nvPr/>
                </p:nvSpPr>
                <p:spPr>
                  <a:xfrm>
                    <a:off x="3661321" y="3316321"/>
                    <a:ext cx="22135" cy="7736"/>
                  </a:xfrm>
                  <a:custGeom>
                    <a:avLst/>
                    <a:gdLst/>
                    <a:ahLst/>
                    <a:cxnLst/>
                    <a:rect l="l" t="t" r="r" b="b"/>
                    <a:pathLst>
                      <a:path w="22135" h="7736" stroke="0">
                        <a:moveTo>
                          <a:pt x="0" y="7736"/>
                        </a:moveTo>
                        <a:lnTo>
                          <a:pt x="22135" y="7736"/>
                        </a:lnTo>
                        <a:lnTo>
                          <a:pt x="19876" y="0"/>
                        </a:lnTo>
                        <a:lnTo>
                          <a:pt x="2710" y="0"/>
                        </a:lnTo>
                        <a:lnTo>
                          <a:pt x="0" y="7736"/>
                        </a:lnTo>
                        <a:close/>
                      </a:path>
                      <a:path w="22135" h="7736" fill="none">
                        <a:moveTo>
                          <a:pt x="0" y="7736"/>
                        </a:moveTo>
                        <a:lnTo>
                          <a:pt x="22135" y="7736"/>
                        </a:lnTo>
                        <a:lnTo>
                          <a:pt x="19876" y="0"/>
                        </a:lnTo>
                        <a:lnTo>
                          <a:pt x="2710"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20" name="Freeform: Shape 619">
                    <a:extLst>
                      <a:ext uri="{FF2B5EF4-FFF2-40B4-BE49-F238E27FC236}">
                        <a16:creationId xmlns:a16="http://schemas.microsoft.com/office/drawing/2014/main" id="{1FAB915A-119D-9160-7957-1CC10441FF1C}"/>
                      </a:ext>
                    </a:extLst>
                  </p:cNvPr>
                  <p:cNvSpPr/>
                  <p:nvPr/>
                </p:nvSpPr>
                <p:spPr>
                  <a:xfrm>
                    <a:off x="3694850" y="3316122"/>
                    <a:ext cx="44672" cy="7736"/>
                  </a:xfrm>
                  <a:custGeom>
                    <a:avLst/>
                    <a:gdLst/>
                    <a:ahLst/>
                    <a:cxnLst/>
                    <a:rect l="l" t="t" r="r" b="b"/>
                    <a:pathLst>
                      <a:path w="44672" h="7736" stroke="0">
                        <a:moveTo>
                          <a:pt x="0" y="7736"/>
                        </a:moveTo>
                        <a:lnTo>
                          <a:pt x="44672" y="7736"/>
                        </a:lnTo>
                        <a:lnTo>
                          <a:pt x="40114" y="0"/>
                        </a:lnTo>
                        <a:lnTo>
                          <a:pt x="5470" y="0"/>
                        </a:lnTo>
                        <a:lnTo>
                          <a:pt x="0" y="7736"/>
                        </a:lnTo>
                        <a:close/>
                      </a:path>
                      <a:path w="44672" h="7736" fill="none">
                        <a:moveTo>
                          <a:pt x="0" y="7736"/>
                        </a:moveTo>
                        <a:lnTo>
                          <a:pt x="44672" y="7736"/>
                        </a:lnTo>
                        <a:lnTo>
                          <a:pt x="40114" y="0"/>
                        </a:lnTo>
                        <a:lnTo>
                          <a:pt x="5470"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21" name="Freeform: Shape 620">
                    <a:extLst>
                      <a:ext uri="{FF2B5EF4-FFF2-40B4-BE49-F238E27FC236}">
                        <a16:creationId xmlns:a16="http://schemas.microsoft.com/office/drawing/2014/main" id="{32CDED17-CD09-634E-1F26-A6A2300738CE}"/>
                      </a:ext>
                    </a:extLst>
                  </p:cNvPr>
                  <p:cNvSpPr/>
                  <p:nvPr/>
                </p:nvSpPr>
                <p:spPr>
                  <a:xfrm>
                    <a:off x="3739593" y="3316299"/>
                    <a:ext cx="19994" cy="7736"/>
                  </a:xfrm>
                  <a:custGeom>
                    <a:avLst/>
                    <a:gdLst/>
                    <a:ahLst/>
                    <a:cxnLst/>
                    <a:rect l="l" t="t" r="r" b="b"/>
                    <a:pathLst>
                      <a:path w="19994" h="7736" stroke="0">
                        <a:moveTo>
                          <a:pt x="0" y="7736"/>
                        </a:moveTo>
                        <a:lnTo>
                          <a:pt x="19994" y="7736"/>
                        </a:lnTo>
                        <a:lnTo>
                          <a:pt x="17953" y="0"/>
                        </a:lnTo>
                        <a:lnTo>
                          <a:pt x="2448" y="0"/>
                        </a:lnTo>
                        <a:lnTo>
                          <a:pt x="0" y="7736"/>
                        </a:lnTo>
                        <a:close/>
                      </a:path>
                      <a:path w="19994" h="7736" fill="none">
                        <a:moveTo>
                          <a:pt x="0" y="7736"/>
                        </a:moveTo>
                        <a:lnTo>
                          <a:pt x="19994" y="7736"/>
                        </a:lnTo>
                        <a:lnTo>
                          <a:pt x="17953" y="0"/>
                        </a:lnTo>
                        <a:lnTo>
                          <a:pt x="2448"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sp>
                <p:nvSpPr>
                  <p:cNvPr id="622" name="Freeform: Shape 621">
                    <a:extLst>
                      <a:ext uri="{FF2B5EF4-FFF2-40B4-BE49-F238E27FC236}">
                        <a16:creationId xmlns:a16="http://schemas.microsoft.com/office/drawing/2014/main" id="{82EDF4FB-225E-87A5-7E64-08988989DBDD}"/>
                      </a:ext>
                    </a:extLst>
                  </p:cNvPr>
                  <p:cNvSpPr/>
                  <p:nvPr/>
                </p:nvSpPr>
                <p:spPr>
                  <a:xfrm>
                    <a:off x="3760029" y="3316122"/>
                    <a:ext cx="22135" cy="7736"/>
                  </a:xfrm>
                  <a:custGeom>
                    <a:avLst/>
                    <a:gdLst/>
                    <a:ahLst/>
                    <a:cxnLst/>
                    <a:rect l="l" t="t" r="r" b="b"/>
                    <a:pathLst>
                      <a:path w="22135" h="7736" stroke="0">
                        <a:moveTo>
                          <a:pt x="0" y="7736"/>
                        </a:moveTo>
                        <a:lnTo>
                          <a:pt x="22135" y="7736"/>
                        </a:lnTo>
                        <a:lnTo>
                          <a:pt x="19876" y="0"/>
                        </a:lnTo>
                        <a:lnTo>
                          <a:pt x="2710" y="0"/>
                        </a:lnTo>
                        <a:lnTo>
                          <a:pt x="0" y="7736"/>
                        </a:lnTo>
                        <a:close/>
                      </a:path>
                      <a:path w="22135" h="7736" fill="none">
                        <a:moveTo>
                          <a:pt x="0" y="7736"/>
                        </a:moveTo>
                        <a:lnTo>
                          <a:pt x="22135" y="7736"/>
                        </a:lnTo>
                        <a:lnTo>
                          <a:pt x="19876" y="0"/>
                        </a:lnTo>
                        <a:lnTo>
                          <a:pt x="2710" y="0"/>
                        </a:lnTo>
                        <a:lnTo>
                          <a:pt x="0" y="7736"/>
                        </a:lnTo>
                        <a:close/>
                      </a:path>
                    </a:pathLst>
                  </a:custGeom>
                  <a:gradFill>
                    <a:gsLst>
                      <a:gs pos="0">
                        <a:srgbClr val="383B3B"/>
                      </a:gs>
                      <a:gs pos="100000">
                        <a:srgbClr val="161717"/>
                      </a:gs>
                    </a:gsLst>
                    <a:lin ang="0" scaled="0"/>
                  </a:gradFill>
                  <a:ln w="6000" cap="flat">
                    <a:noFill/>
                  </a:ln>
                </p:spPr>
                <p:txBody>
                  <a:bodyPr/>
                  <a:lstStyle/>
                  <a:p>
                    <a:endParaRPr lang="en-US"/>
                  </a:p>
                </p:txBody>
              </p:sp>
            </p:grpSp>
          </p:grpSp>
          <p:grpSp>
            <p:nvGrpSpPr>
              <p:cNvPr id="565" name="Group 564">
                <a:extLst>
                  <a:ext uri="{FF2B5EF4-FFF2-40B4-BE49-F238E27FC236}">
                    <a16:creationId xmlns:a16="http://schemas.microsoft.com/office/drawing/2014/main" id="{0B76EA4B-F014-3F5C-8E31-58C4C651DD90}"/>
                  </a:ext>
                </a:extLst>
              </p:cNvPr>
              <p:cNvGrpSpPr/>
              <p:nvPr/>
            </p:nvGrpSpPr>
            <p:grpSpPr>
              <a:xfrm>
                <a:off x="3240583" y="2777994"/>
                <a:ext cx="558248" cy="488609"/>
                <a:chOff x="3240583" y="2777994"/>
                <a:chExt cx="558248" cy="488609"/>
              </a:xfrm>
            </p:grpSpPr>
            <p:sp>
              <p:nvSpPr>
                <p:cNvPr id="566" name="Freeform: Shape 565">
                  <a:extLst>
                    <a:ext uri="{FF2B5EF4-FFF2-40B4-BE49-F238E27FC236}">
                      <a16:creationId xmlns:a16="http://schemas.microsoft.com/office/drawing/2014/main" id="{B25A5073-1CC5-8FC1-AB2C-A34B5E72CC0C}"/>
                    </a:ext>
                  </a:extLst>
                </p:cNvPr>
                <p:cNvSpPr/>
                <p:nvPr/>
              </p:nvSpPr>
              <p:spPr>
                <a:xfrm>
                  <a:off x="3350363" y="3238107"/>
                  <a:ext cx="333399" cy="28497"/>
                </a:xfrm>
                <a:custGeom>
                  <a:avLst/>
                  <a:gdLst/>
                  <a:ahLst/>
                  <a:cxnLst/>
                  <a:rect l="l" t="t" r="r" b="b"/>
                  <a:pathLst>
                    <a:path w="333399" h="28497" stroke="0">
                      <a:moveTo>
                        <a:pt x="0" y="983"/>
                      </a:moveTo>
                      <a:lnTo>
                        <a:pt x="0" y="14478"/>
                      </a:lnTo>
                      <a:cubicBezTo>
                        <a:pt x="0" y="14478"/>
                        <a:pt x="-1390" y="22863"/>
                        <a:pt x="10843" y="22693"/>
                      </a:cubicBezTo>
                      <a:cubicBezTo>
                        <a:pt x="34753" y="24507"/>
                        <a:pt x="96508" y="28497"/>
                        <a:pt x="177051" y="28497"/>
                      </a:cubicBezTo>
                      <a:cubicBezTo>
                        <a:pt x="259340" y="28497"/>
                        <a:pt x="309146" y="25434"/>
                        <a:pt x="326470" y="24145"/>
                      </a:cubicBezTo>
                      <a:cubicBezTo>
                        <a:pt x="333399" y="23911"/>
                        <a:pt x="333399" y="13954"/>
                        <a:pt x="333399" y="13954"/>
                      </a:cubicBezTo>
                      <a:lnTo>
                        <a:pt x="333399" y="0"/>
                      </a:lnTo>
                      <a:cubicBezTo>
                        <a:pt x="333399" y="0"/>
                        <a:pt x="115101" y="28497"/>
                        <a:pt x="0" y="983"/>
                      </a:cubicBezTo>
                      <a:close/>
                    </a:path>
                    <a:path w="333399" h="28497" fill="none">
                      <a:moveTo>
                        <a:pt x="0" y="983"/>
                      </a:moveTo>
                      <a:lnTo>
                        <a:pt x="0" y="14478"/>
                      </a:lnTo>
                      <a:cubicBezTo>
                        <a:pt x="0" y="14478"/>
                        <a:pt x="-1390" y="22863"/>
                        <a:pt x="10843" y="22693"/>
                      </a:cubicBezTo>
                      <a:cubicBezTo>
                        <a:pt x="34753" y="24507"/>
                        <a:pt x="96508" y="28497"/>
                        <a:pt x="177051" y="28497"/>
                      </a:cubicBezTo>
                      <a:cubicBezTo>
                        <a:pt x="259340" y="28497"/>
                        <a:pt x="309146" y="25434"/>
                        <a:pt x="326470" y="24145"/>
                      </a:cubicBezTo>
                      <a:cubicBezTo>
                        <a:pt x="333399" y="23911"/>
                        <a:pt x="333399" y="13954"/>
                        <a:pt x="333399" y="13954"/>
                      </a:cubicBezTo>
                      <a:lnTo>
                        <a:pt x="333399" y="0"/>
                      </a:lnTo>
                      <a:cubicBezTo>
                        <a:pt x="333399" y="0"/>
                        <a:pt x="115101" y="28497"/>
                        <a:pt x="0" y="983"/>
                      </a:cubicBezTo>
                      <a:close/>
                    </a:path>
                  </a:pathLst>
                </a:custGeom>
                <a:gradFill>
                  <a:gsLst>
                    <a:gs pos="0">
                      <a:srgbClr val="2E2E2E"/>
                    </a:gs>
                    <a:gs pos="30000">
                      <a:srgbClr val="4C4C4C"/>
                    </a:gs>
                    <a:gs pos="100000">
                      <a:srgbClr val="1E1E1E"/>
                    </a:gs>
                  </a:gsLst>
                  <a:lin ang="0" scaled="0"/>
                </a:gradFill>
                <a:ln w="6000" cap="flat">
                  <a:noFill/>
                </a:ln>
              </p:spPr>
              <p:txBody>
                <a:bodyPr/>
                <a:lstStyle/>
                <a:p>
                  <a:endParaRPr lang="en-US"/>
                </a:p>
              </p:txBody>
            </p:sp>
            <p:sp>
              <p:nvSpPr>
                <p:cNvPr id="567" name="Freeform: Shape 566">
                  <a:extLst>
                    <a:ext uri="{FF2B5EF4-FFF2-40B4-BE49-F238E27FC236}">
                      <a16:creationId xmlns:a16="http://schemas.microsoft.com/office/drawing/2014/main" id="{80416228-BC14-DC19-CFFE-0E5DF8B2E99F}"/>
                    </a:ext>
                  </a:extLst>
                </p:cNvPr>
                <p:cNvSpPr/>
                <p:nvPr/>
              </p:nvSpPr>
              <p:spPr>
                <a:xfrm>
                  <a:off x="3350618" y="3222385"/>
                  <a:ext cx="332997" cy="30519"/>
                </a:xfrm>
                <a:custGeom>
                  <a:avLst/>
                  <a:gdLst/>
                  <a:ahLst/>
                  <a:cxnLst/>
                  <a:rect l="l" t="t" r="r" b="b"/>
                  <a:pathLst>
                    <a:path w="332997" h="30519" stroke="0">
                      <a:moveTo>
                        <a:pt x="137057" y="0"/>
                      </a:moveTo>
                      <a:cubicBezTo>
                        <a:pt x="137057" y="0"/>
                        <a:pt x="24957" y="1965"/>
                        <a:pt x="1358" y="15722"/>
                      </a:cubicBezTo>
                      <a:cubicBezTo>
                        <a:pt x="-22242" y="29479"/>
                        <a:pt x="268822" y="39305"/>
                        <a:pt x="329788" y="18670"/>
                      </a:cubicBezTo>
                      <a:cubicBezTo>
                        <a:pt x="346909" y="12875"/>
                        <a:pt x="297338" y="0"/>
                        <a:pt x="137057" y="0"/>
                      </a:cubicBezTo>
                      <a:close/>
                    </a:path>
                    <a:path w="332997" h="30519" fill="none">
                      <a:moveTo>
                        <a:pt x="137057" y="0"/>
                      </a:moveTo>
                      <a:cubicBezTo>
                        <a:pt x="137057" y="0"/>
                        <a:pt x="24957" y="1965"/>
                        <a:pt x="1358" y="15722"/>
                      </a:cubicBezTo>
                      <a:cubicBezTo>
                        <a:pt x="-22242" y="29479"/>
                        <a:pt x="268822" y="39305"/>
                        <a:pt x="329788" y="18670"/>
                      </a:cubicBezTo>
                      <a:cubicBezTo>
                        <a:pt x="346909" y="12875"/>
                        <a:pt x="297338" y="0"/>
                        <a:pt x="137057" y="0"/>
                      </a:cubicBezTo>
                      <a:close/>
                    </a:path>
                  </a:pathLst>
                </a:custGeom>
                <a:gradFill>
                  <a:gsLst>
                    <a:gs pos="0">
                      <a:srgbClr val="2E2E2E"/>
                    </a:gs>
                    <a:gs pos="30000">
                      <a:srgbClr val="4C4C4C"/>
                    </a:gs>
                    <a:gs pos="100000">
                      <a:srgbClr val="1E1E1E"/>
                    </a:gs>
                  </a:gsLst>
                  <a:lin ang="0" scaled="0"/>
                </a:gradFill>
                <a:ln w="6000" cap="flat">
                  <a:noFill/>
                </a:ln>
              </p:spPr>
              <p:txBody>
                <a:bodyPr/>
                <a:lstStyle/>
                <a:p>
                  <a:endParaRPr lang="en-US"/>
                </a:p>
              </p:txBody>
            </p:sp>
            <p:sp>
              <p:nvSpPr>
                <p:cNvPr id="568" name="Freeform: Shape 567">
                  <a:extLst>
                    <a:ext uri="{FF2B5EF4-FFF2-40B4-BE49-F238E27FC236}">
                      <a16:creationId xmlns:a16="http://schemas.microsoft.com/office/drawing/2014/main" id="{04DD188D-8F1B-A7CD-7B1E-F7DE0B0FA915}"/>
                    </a:ext>
                  </a:extLst>
                </p:cNvPr>
                <p:cNvSpPr/>
                <p:nvPr/>
              </p:nvSpPr>
              <p:spPr>
                <a:xfrm>
                  <a:off x="3350618" y="3222385"/>
                  <a:ext cx="332998" cy="30519"/>
                </a:xfrm>
                <a:custGeom>
                  <a:avLst/>
                  <a:gdLst/>
                  <a:ahLst/>
                  <a:cxnLst/>
                  <a:rect l="l" t="t" r="r" b="b"/>
                  <a:pathLst>
                    <a:path w="332998" h="30519" stroke="0">
                      <a:moveTo>
                        <a:pt x="137057" y="0"/>
                      </a:moveTo>
                      <a:cubicBezTo>
                        <a:pt x="137057" y="0"/>
                        <a:pt x="24957" y="1965"/>
                        <a:pt x="1358" y="15722"/>
                      </a:cubicBezTo>
                      <a:cubicBezTo>
                        <a:pt x="-22242" y="29479"/>
                        <a:pt x="268823" y="39305"/>
                        <a:pt x="329789" y="18670"/>
                      </a:cubicBezTo>
                      <a:cubicBezTo>
                        <a:pt x="346910" y="12875"/>
                        <a:pt x="297339" y="0"/>
                        <a:pt x="137057" y="0"/>
                      </a:cubicBezTo>
                      <a:close/>
                    </a:path>
                    <a:path w="332998" h="30519" fill="none">
                      <a:moveTo>
                        <a:pt x="137057" y="0"/>
                      </a:moveTo>
                      <a:cubicBezTo>
                        <a:pt x="137057" y="0"/>
                        <a:pt x="24957" y="1965"/>
                        <a:pt x="1358" y="15722"/>
                      </a:cubicBezTo>
                      <a:cubicBezTo>
                        <a:pt x="-22242" y="29479"/>
                        <a:pt x="268823" y="39305"/>
                        <a:pt x="329789" y="18670"/>
                      </a:cubicBezTo>
                      <a:cubicBezTo>
                        <a:pt x="346910" y="12875"/>
                        <a:pt x="297339" y="0"/>
                        <a:pt x="137057" y="0"/>
                      </a:cubicBezTo>
                      <a:close/>
                    </a:path>
                  </a:pathLst>
                </a:custGeom>
                <a:gradFill>
                  <a:gsLst>
                    <a:gs pos="0">
                      <a:srgbClr val="FFFFFF">
                        <a:alpha val="33000"/>
                      </a:srgbClr>
                    </a:gs>
                    <a:gs pos="40000">
                      <a:srgbClr val="000000">
                        <a:alpha val="2000"/>
                      </a:srgbClr>
                    </a:gs>
                  </a:gsLst>
                  <a:lin ang="17400000" scaled="0"/>
                </a:gradFill>
                <a:ln w="6000" cap="flat">
                  <a:noFill/>
                </a:ln>
              </p:spPr>
              <p:txBody>
                <a:bodyPr/>
                <a:lstStyle/>
                <a:p>
                  <a:endParaRPr lang="en-US"/>
                </a:p>
              </p:txBody>
            </p:sp>
            <p:sp>
              <p:nvSpPr>
                <p:cNvPr id="569" name="Freeform: Shape 568">
                  <a:extLst>
                    <a:ext uri="{FF2B5EF4-FFF2-40B4-BE49-F238E27FC236}">
                      <a16:creationId xmlns:a16="http://schemas.microsoft.com/office/drawing/2014/main" id="{8221F1EB-8842-C868-DE1F-916ADACB7DC3}"/>
                    </a:ext>
                  </a:extLst>
                </p:cNvPr>
                <p:cNvSpPr/>
                <p:nvPr/>
              </p:nvSpPr>
              <p:spPr>
                <a:xfrm>
                  <a:off x="3491207" y="3164369"/>
                  <a:ext cx="57000" cy="75946"/>
                </a:xfrm>
                <a:custGeom>
                  <a:avLst/>
                  <a:gdLst/>
                  <a:ahLst/>
                  <a:cxnLst/>
                  <a:rect l="l" t="t" r="r" b="b"/>
                  <a:pathLst>
                    <a:path w="57000" h="75946" stroke="0">
                      <a:moveTo>
                        <a:pt x="0" y="0"/>
                      </a:moveTo>
                      <a:lnTo>
                        <a:pt x="57000" y="0"/>
                      </a:lnTo>
                      <a:lnTo>
                        <a:pt x="57000" y="75946"/>
                      </a:lnTo>
                      <a:lnTo>
                        <a:pt x="0" y="75946"/>
                      </a:lnTo>
                      <a:lnTo>
                        <a:pt x="0" y="0"/>
                      </a:lnTo>
                      <a:close/>
                    </a:path>
                    <a:path w="57000" h="75946" fill="none">
                      <a:moveTo>
                        <a:pt x="0" y="0"/>
                      </a:moveTo>
                      <a:lnTo>
                        <a:pt x="57000" y="0"/>
                      </a:lnTo>
                      <a:lnTo>
                        <a:pt x="57000" y="75946"/>
                      </a:lnTo>
                      <a:lnTo>
                        <a:pt x="0" y="75946"/>
                      </a:lnTo>
                      <a:lnTo>
                        <a:pt x="0" y="0"/>
                      </a:lnTo>
                      <a:close/>
                    </a:path>
                  </a:pathLst>
                </a:custGeom>
                <a:gradFill>
                  <a:gsLst>
                    <a:gs pos="0">
                      <a:srgbClr val="2E2E2E"/>
                    </a:gs>
                    <a:gs pos="29000">
                      <a:srgbClr val="3F3F3F"/>
                    </a:gs>
                    <a:gs pos="100000">
                      <a:srgbClr val="1E1E1E"/>
                    </a:gs>
                  </a:gsLst>
                  <a:lin ang="0" scaled="0"/>
                </a:gradFill>
                <a:ln w="6000" cap="flat">
                  <a:solidFill>
                    <a:srgbClr val="313131"/>
                  </a:solidFill>
                </a:ln>
              </p:spPr>
              <p:txBody>
                <a:bodyPr/>
                <a:lstStyle/>
                <a:p>
                  <a:endParaRPr lang="en-US"/>
                </a:p>
              </p:txBody>
            </p:sp>
            <p:sp>
              <p:nvSpPr>
                <p:cNvPr id="570" name="Freeform: Shape 569">
                  <a:extLst>
                    <a:ext uri="{FF2B5EF4-FFF2-40B4-BE49-F238E27FC236}">
                      <a16:creationId xmlns:a16="http://schemas.microsoft.com/office/drawing/2014/main" id="{680292A5-60F3-79DB-378F-E2E0F3246E96}"/>
                    </a:ext>
                  </a:extLst>
                </p:cNvPr>
                <p:cNvSpPr/>
                <p:nvPr/>
              </p:nvSpPr>
              <p:spPr>
                <a:xfrm>
                  <a:off x="3240583" y="2777994"/>
                  <a:ext cx="558248" cy="403205"/>
                </a:xfrm>
                <a:custGeom>
                  <a:avLst/>
                  <a:gdLst/>
                  <a:ahLst/>
                  <a:cxnLst/>
                  <a:rect l="l" t="t" r="r" b="b"/>
                  <a:pathLst>
                    <a:path w="558248" h="403205" stroke="0">
                      <a:moveTo>
                        <a:pt x="2476" y="0"/>
                      </a:moveTo>
                      <a:lnTo>
                        <a:pt x="555657" y="0"/>
                      </a:lnTo>
                      <a:cubicBezTo>
                        <a:pt x="557056" y="0"/>
                        <a:pt x="558248" y="1105"/>
                        <a:pt x="558248" y="2503"/>
                      </a:cubicBezTo>
                      <a:lnTo>
                        <a:pt x="558248" y="400644"/>
                      </a:lnTo>
                      <a:cubicBezTo>
                        <a:pt x="558248" y="402043"/>
                        <a:pt x="557056" y="403205"/>
                        <a:pt x="555657" y="403205"/>
                      </a:cubicBezTo>
                      <a:lnTo>
                        <a:pt x="2476" y="403205"/>
                      </a:lnTo>
                      <a:cubicBezTo>
                        <a:pt x="1076" y="403205"/>
                        <a:pt x="0" y="402043"/>
                        <a:pt x="0" y="400644"/>
                      </a:cubicBezTo>
                      <a:lnTo>
                        <a:pt x="0" y="2503"/>
                      </a:lnTo>
                      <a:cubicBezTo>
                        <a:pt x="0" y="1105"/>
                        <a:pt x="1076" y="0"/>
                        <a:pt x="2476" y="0"/>
                      </a:cubicBezTo>
                      <a:close/>
                    </a:path>
                    <a:path w="558248" h="403205" fill="none">
                      <a:moveTo>
                        <a:pt x="2476" y="0"/>
                      </a:moveTo>
                      <a:lnTo>
                        <a:pt x="555657" y="0"/>
                      </a:lnTo>
                      <a:cubicBezTo>
                        <a:pt x="557056" y="0"/>
                        <a:pt x="558248" y="1105"/>
                        <a:pt x="558248" y="2503"/>
                      </a:cubicBezTo>
                      <a:lnTo>
                        <a:pt x="558248" y="400644"/>
                      </a:lnTo>
                      <a:cubicBezTo>
                        <a:pt x="558248" y="402043"/>
                        <a:pt x="557056" y="403205"/>
                        <a:pt x="555657" y="403205"/>
                      </a:cubicBezTo>
                      <a:lnTo>
                        <a:pt x="2476" y="403205"/>
                      </a:lnTo>
                      <a:cubicBezTo>
                        <a:pt x="1076" y="403205"/>
                        <a:pt x="0" y="402043"/>
                        <a:pt x="0" y="400644"/>
                      </a:cubicBezTo>
                      <a:lnTo>
                        <a:pt x="0" y="2503"/>
                      </a:lnTo>
                      <a:cubicBezTo>
                        <a:pt x="0" y="1105"/>
                        <a:pt x="1076" y="0"/>
                        <a:pt x="2476" y="0"/>
                      </a:cubicBezTo>
                      <a:close/>
                    </a:path>
                  </a:pathLst>
                </a:custGeom>
                <a:gradFill>
                  <a:gsLst>
                    <a:gs pos="0">
                      <a:srgbClr val="4A4A4A"/>
                    </a:gs>
                    <a:gs pos="100000">
                      <a:srgbClr val="2A2A2A"/>
                    </a:gs>
                  </a:gsLst>
                  <a:lin ang="5400000" scaled="0"/>
                </a:gradFill>
                <a:ln w="6000" cap="flat">
                  <a:solidFill>
                    <a:srgbClr val="464646"/>
                  </a:solidFill>
                </a:ln>
              </p:spPr>
              <p:txBody>
                <a:bodyPr/>
                <a:lstStyle/>
                <a:p>
                  <a:endParaRPr lang="en-US"/>
                </a:p>
              </p:txBody>
            </p:sp>
            <p:sp>
              <p:nvSpPr>
                <p:cNvPr id="571" name="Freeform: Shape 570">
                  <a:extLst>
                    <a:ext uri="{FF2B5EF4-FFF2-40B4-BE49-F238E27FC236}">
                      <a16:creationId xmlns:a16="http://schemas.microsoft.com/office/drawing/2014/main" id="{1800B308-BE90-A20D-9BC8-509B95EC7065}"/>
                    </a:ext>
                  </a:extLst>
                </p:cNvPr>
                <p:cNvSpPr/>
                <p:nvPr/>
              </p:nvSpPr>
              <p:spPr>
                <a:xfrm>
                  <a:off x="3270119" y="2806321"/>
                  <a:ext cx="499177" cy="345448"/>
                </a:xfrm>
                <a:custGeom>
                  <a:avLst/>
                  <a:gdLst/>
                  <a:ahLst/>
                  <a:cxnLst/>
                  <a:rect l="l" t="t" r="r" b="b"/>
                  <a:pathLst>
                    <a:path w="499177" h="345448" stroke="0">
                      <a:moveTo>
                        <a:pt x="0" y="0"/>
                      </a:moveTo>
                      <a:lnTo>
                        <a:pt x="499177" y="0"/>
                      </a:lnTo>
                      <a:lnTo>
                        <a:pt x="499177" y="345448"/>
                      </a:lnTo>
                      <a:lnTo>
                        <a:pt x="0" y="345448"/>
                      </a:lnTo>
                      <a:lnTo>
                        <a:pt x="0" y="0"/>
                      </a:lnTo>
                      <a:close/>
                    </a:path>
                    <a:path w="499177" h="345448" fill="none">
                      <a:moveTo>
                        <a:pt x="0" y="0"/>
                      </a:moveTo>
                      <a:lnTo>
                        <a:pt x="499177" y="0"/>
                      </a:lnTo>
                      <a:lnTo>
                        <a:pt x="499177" y="345448"/>
                      </a:lnTo>
                      <a:lnTo>
                        <a:pt x="0" y="345448"/>
                      </a:lnTo>
                      <a:lnTo>
                        <a:pt x="0" y="0"/>
                      </a:lnTo>
                      <a:close/>
                    </a:path>
                  </a:pathLst>
                </a:custGeom>
                <a:gradFill>
                  <a:gsLst>
                    <a:gs pos="0">
                      <a:srgbClr val="3498DB"/>
                    </a:gs>
                    <a:gs pos="100000">
                      <a:srgbClr val="1A567F"/>
                    </a:gs>
                  </a:gsLst>
                  <a:lin ang="5400000" scaled="0"/>
                </a:gradFill>
                <a:ln w="6000" cap="flat">
                  <a:solidFill>
                    <a:srgbClr val="184B6E"/>
                  </a:solidFill>
                </a:ln>
              </p:spPr>
              <p:txBody>
                <a:bodyPr/>
                <a:lstStyle/>
                <a:p>
                  <a:endParaRPr lang="en-US"/>
                </a:p>
              </p:txBody>
            </p:sp>
            <p:sp>
              <p:nvSpPr>
                <p:cNvPr id="572" name="Freeform: Shape 571">
                  <a:extLst>
                    <a:ext uri="{FF2B5EF4-FFF2-40B4-BE49-F238E27FC236}">
                      <a16:creationId xmlns:a16="http://schemas.microsoft.com/office/drawing/2014/main" id="{77ACA428-63D1-336D-CFE6-863E529F5547}"/>
                    </a:ext>
                  </a:extLst>
                </p:cNvPr>
                <p:cNvSpPr/>
                <p:nvPr/>
              </p:nvSpPr>
              <p:spPr>
                <a:xfrm flipH="1">
                  <a:off x="3350605" y="3222384"/>
                  <a:ext cx="334250" cy="31734"/>
                </a:xfrm>
                <a:custGeom>
                  <a:avLst/>
                  <a:gdLst/>
                  <a:ahLst/>
                  <a:cxnLst/>
                  <a:rect l="l" t="t" r="r" b="b"/>
                  <a:pathLst>
                    <a:path w="334250" h="31734" stroke="0">
                      <a:moveTo>
                        <a:pt x="138308" y="0"/>
                      </a:moveTo>
                      <a:cubicBezTo>
                        <a:pt x="138308" y="0"/>
                        <a:pt x="16515" y="2686"/>
                        <a:pt x="1073" y="15722"/>
                      </a:cubicBezTo>
                      <a:cubicBezTo>
                        <a:pt x="-19798" y="33342"/>
                        <a:pt x="270075" y="39306"/>
                        <a:pt x="331041" y="18670"/>
                      </a:cubicBezTo>
                      <a:cubicBezTo>
                        <a:pt x="348162" y="12875"/>
                        <a:pt x="298591" y="0"/>
                        <a:pt x="138308" y="0"/>
                      </a:cubicBezTo>
                      <a:close/>
                    </a:path>
                    <a:path w="334250" h="31734" fill="none">
                      <a:moveTo>
                        <a:pt x="138308" y="0"/>
                      </a:moveTo>
                      <a:cubicBezTo>
                        <a:pt x="138308" y="0"/>
                        <a:pt x="16515" y="2686"/>
                        <a:pt x="1073" y="15722"/>
                      </a:cubicBezTo>
                      <a:cubicBezTo>
                        <a:pt x="-19798" y="33342"/>
                        <a:pt x="270075" y="39306"/>
                        <a:pt x="331041" y="18670"/>
                      </a:cubicBezTo>
                      <a:cubicBezTo>
                        <a:pt x="348162" y="12875"/>
                        <a:pt x="298591" y="0"/>
                        <a:pt x="138308" y="0"/>
                      </a:cubicBezTo>
                      <a:close/>
                    </a:path>
                  </a:pathLst>
                </a:custGeom>
                <a:gradFill>
                  <a:gsLst>
                    <a:gs pos="0">
                      <a:srgbClr val="FFFFFF">
                        <a:alpha val="23000"/>
                      </a:srgbClr>
                    </a:gs>
                    <a:gs pos="40000">
                      <a:srgbClr val="000000">
                        <a:alpha val="2000"/>
                      </a:srgbClr>
                    </a:gs>
                  </a:gsLst>
                  <a:lin ang="17400000" scaled="0"/>
                </a:gradFill>
                <a:ln w="6000" cap="flat">
                  <a:noFill/>
                </a:ln>
              </p:spPr>
              <p:txBody>
                <a:bodyPr/>
                <a:lstStyle/>
                <a:p>
                  <a:endParaRPr lang="en-US"/>
                </a:p>
              </p:txBody>
            </p:sp>
          </p:grpSp>
        </p:grpSp>
        <p:grpSp>
          <p:nvGrpSpPr>
            <p:cNvPr id="837" name="Internet Cloud">
              <a:extLst>
                <a:ext uri="{FF2B5EF4-FFF2-40B4-BE49-F238E27FC236}">
                  <a16:creationId xmlns:a16="http://schemas.microsoft.com/office/drawing/2014/main" id="{F41C743D-B0C9-3373-B6F8-6C6427E2ABD1}"/>
                </a:ext>
              </a:extLst>
            </p:cNvPr>
            <p:cNvGrpSpPr/>
            <p:nvPr/>
          </p:nvGrpSpPr>
          <p:grpSpPr>
            <a:xfrm>
              <a:off x="12164012" y="2571591"/>
              <a:ext cx="863600" cy="419735"/>
              <a:chOff x="3007670" y="1955877"/>
              <a:chExt cx="864049" cy="420218"/>
            </a:xfrm>
          </p:grpSpPr>
          <p:sp>
            <p:nvSpPr>
              <p:cNvPr id="838" name="Freeform: Shape 837">
                <a:extLst>
                  <a:ext uri="{FF2B5EF4-FFF2-40B4-BE49-F238E27FC236}">
                    <a16:creationId xmlns:a16="http://schemas.microsoft.com/office/drawing/2014/main" id="{251EAC80-9BF2-6270-B46D-C77B8E0C060A}"/>
                  </a:ext>
                </a:extLst>
              </p:cNvPr>
              <p:cNvSpPr/>
              <p:nvPr/>
            </p:nvSpPr>
            <p:spPr>
              <a:xfrm>
                <a:off x="3007644" y="1955928"/>
                <a:ext cx="743947" cy="419240"/>
              </a:xfrm>
              <a:custGeom>
                <a:avLst/>
                <a:gdLst/>
                <a:ahLst/>
                <a:cxnLst/>
                <a:rect l="l" t="t" r="r" b="b"/>
                <a:pathLst>
                  <a:path w="743947" h="419240" stroke="0">
                    <a:moveTo>
                      <a:pt x="130053" y="119109"/>
                    </a:moveTo>
                    <a:cubicBezTo>
                      <a:pt x="130053" y="119109"/>
                      <a:pt x="156604" y="22024"/>
                      <a:pt x="276365" y="2943"/>
                    </a:cubicBezTo>
                    <a:cubicBezTo>
                      <a:pt x="396125" y="-16137"/>
                      <a:pt x="476343" y="62429"/>
                      <a:pt x="484816" y="98345"/>
                    </a:cubicBezTo>
                    <a:cubicBezTo>
                      <a:pt x="484816" y="98345"/>
                      <a:pt x="545826" y="92733"/>
                      <a:pt x="583110" y="121353"/>
                    </a:cubicBezTo>
                    <a:cubicBezTo>
                      <a:pt x="583110" y="121353"/>
                      <a:pt x="657960" y="76739"/>
                      <a:pt x="718688" y="137067"/>
                    </a:cubicBezTo>
                    <a:cubicBezTo>
                      <a:pt x="718688" y="137067"/>
                      <a:pt x="749759" y="169616"/>
                      <a:pt x="742979" y="213388"/>
                    </a:cubicBezTo>
                    <a:cubicBezTo>
                      <a:pt x="742979" y="213388"/>
                      <a:pt x="730551" y="294760"/>
                      <a:pt x="642426" y="308228"/>
                    </a:cubicBezTo>
                    <a:cubicBezTo>
                      <a:pt x="642426" y="308228"/>
                      <a:pt x="553735" y="414854"/>
                      <a:pt x="422111" y="335726"/>
                    </a:cubicBezTo>
                    <a:cubicBezTo>
                      <a:pt x="422111" y="335726"/>
                      <a:pt x="382568" y="422711"/>
                      <a:pt x="269585" y="419240"/>
                    </a:cubicBezTo>
                    <a:cubicBezTo>
                      <a:pt x="269585" y="419240"/>
                      <a:pt x="186544" y="421027"/>
                      <a:pt x="148695" y="337410"/>
                    </a:cubicBezTo>
                    <a:cubicBezTo>
                      <a:pt x="148695" y="337410"/>
                      <a:pt x="13117" y="358174"/>
                      <a:pt x="0" y="229101"/>
                    </a:cubicBezTo>
                    <a:cubicBezTo>
                      <a:pt x="0" y="229101"/>
                      <a:pt x="-6655" y="122476"/>
                      <a:pt x="130053" y="119109"/>
                    </a:cubicBezTo>
                    <a:close/>
                  </a:path>
                  <a:path w="743947" h="419240" fill="none">
                    <a:moveTo>
                      <a:pt x="130053" y="119109"/>
                    </a:moveTo>
                    <a:cubicBezTo>
                      <a:pt x="130053" y="119109"/>
                      <a:pt x="156604" y="22024"/>
                      <a:pt x="276365" y="2943"/>
                    </a:cubicBezTo>
                    <a:cubicBezTo>
                      <a:pt x="396125" y="-16137"/>
                      <a:pt x="476343" y="62429"/>
                      <a:pt x="484816" y="98345"/>
                    </a:cubicBezTo>
                    <a:cubicBezTo>
                      <a:pt x="484816" y="98345"/>
                      <a:pt x="545826" y="92733"/>
                      <a:pt x="583110" y="121353"/>
                    </a:cubicBezTo>
                    <a:cubicBezTo>
                      <a:pt x="583110" y="121353"/>
                      <a:pt x="657960" y="76739"/>
                      <a:pt x="718688" y="137067"/>
                    </a:cubicBezTo>
                    <a:cubicBezTo>
                      <a:pt x="718688" y="137067"/>
                      <a:pt x="749759" y="169616"/>
                      <a:pt x="742979" y="213388"/>
                    </a:cubicBezTo>
                    <a:cubicBezTo>
                      <a:pt x="742979" y="213388"/>
                      <a:pt x="730551" y="294760"/>
                      <a:pt x="642426" y="308228"/>
                    </a:cubicBezTo>
                    <a:cubicBezTo>
                      <a:pt x="642426" y="308228"/>
                      <a:pt x="553735" y="414854"/>
                      <a:pt x="422111" y="335726"/>
                    </a:cubicBezTo>
                    <a:cubicBezTo>
                      <a:pt x="422111" y="335726"/>
                      <a:pt x="382568" y="422711"/>
                      <a:pt x="269585" y="419240"/>
                    </a:cubicBezTo>
                    <a:cubicBezTo>
                      <a:pt x="269585" y="419240"/>
                      <a:pt x="186544" y="421027"/>
                      <a:pt x="148695" y="337410"/>
                    </a:cubicBezTo>
                    <a:cubicBezTo>
                      <a:pt x="148695" y="337410"/>
                      <a:pt x="13117" y="358174"/>
                      <a:pt x="0" y="229101"/>
                    </a:cubicBezTo>
                    <a:cubicBezTo>
                      <a:pt x="0" y="229101"/>
                      <a:pt x="-6655" y="122476"/>
                      <a:pt x="130053" y="119109"/>
                    </a:cubicBezTo>
                    <a:close/>
                  </a:path>
                </a:pathLst>
              </a:custGeom>
              <a:gradFill>
                <a:gsLst>
                  <a:gs pos="0">
                    <a:srgbClr val="FFFFFF"/>
                  </a:gs>
                  <a:gs pos="40000">
                    <a:srgbClr val="E2F2F9"/>
                  </a:gs>
                  <a:gs pos="72000">
                    <a:srgbClr val="A4D9F0"/>
                  </a:gs>
                  <a:gs pos="100000">
                    <a:srgbClr val="A7DAF0"/>
                  </a:gs>
                </a:gsLst>
                <a:lin ang="5400000" scaled="0"/>
              </a:gradFill>
              <a:ln w="6000" cap="flat">
                <a:noFill/>
              </a:ln>
            </p:spPr>
            <p:txBody>
              <a:bodyPr/>
              <a:lstStyle/>
              <a:p>
                <a:endParaRPr lang="en-US"/>
              </a:p>
            </p:txBody>
          </p:sp>
          <p:sp>
            <p:nvSpPr>
              <p:cNvPr id="839" name="Freeform: Shape 838">
                <a:extLst>
                  <a:ext uri="{FF2B5EF4-FFF2-40B4-BE49-F238E27FC236}">
                    <a16:creationId xmlns:a16="http://schemas.microsoft.com/office/drawing/2014/main" id="{864F0D1B-EA7A-C1F7-EC28-DA7FDAD794CC}"/>
                  </a:ext>
                </a:extLst>
              </p:cNvPr>
              <p:cNvSpPr/>
              <p:nvPr/>
            </p:nvSpPr>
            <p:spPr>
              <a:xfrm>
                <a:off x="3025671" y="1966081"/>
                <a:ext cx="707896" cy="398926"/>
              </a:xfrm>
              <a:custGeom>
                <a:avLst/>
                <a:gdLst/>
                <a:ahLst/>
                <a:cxnLst/>
                <a:rect l="l" t="t" r="r" b="b"/>
                <a:pathLst>
                  <a:path w="707896" h="398926" stroke="0">
                    <a:moveTo>
                      <a:pt x="123751" y="113337"/>
                    </a:moveTo>
                    <a:cubicBezTo>
                      <a:pt x="123751" y="113337"/>
                      <a:pt x="149015" y="20956"/>
                      <a:pt x="262972" y="2801"/>
                    </a:cubicBezTo>
                    <a:cubicBezTo>
                      <a:pt x="376929" y="-15355"/>
                      <a:pt x="453259" y="59404"/>
                      <a:pt x="461322" y="93579"/>
                    </a:cubicBezTo>
                    <a:cubicBezTo>
                      <a:pt x="461322" y="93579"/>
                      <a:pt x="519375" y="88240"/>
                      <a:pt x="554853" y="115473"/>
                    </a:cubicBezTo>
                    <a:cubicBezTo>
                      <a:pt x="554853" y="115473"/>
                      <a:pt x="626076" y="73021"/>
                      <a:pt x="683861" y="130425"/>
                    </a:cubicBezTo>
                    <a:cubicBezTo>
                      <a:pt x="683861" y="130425"/>
                      <a:pt x="713426" y="161397"/>
                      <a:pt x="706975" y="203048"/>
                    </a:cubicBezTo>
                    <a:cubicBezTo>
                      <a:pt x="706975" y="203048"/>
                      <a:pt x="695149" y="280477"/>
                      <a:pt x="611294" y="293293"/>
                    </a:cubicBezTo>
                    <a:cubicBezTo>
                      <a:pt x="611294" y="293293"/>
                      <a:pt x="526901" y="394752"/>
                      <a:pt x="401656" y="319459"/>
                    </a:cubicBezTo>
                    <a:cubicBezTo>
                      <a:pt x="401656" y="319459"/>
                      <a:pt x="364029" y="402229"/>
                      <a:pt x="256521" y="398926"/>
                    </a:cubicBezTo>
                    <a:cubicBezTo>
                      <a:pt x="256521" y="398926"/>
                      <a:pt x="177504" y="400626"/>
                      <a:pt x="141489" y="321061"/>
                    </a:cubicBezTo>
                    <a:cubicBezTo>
                      <a:pt x="141489" y="321061"/>
                      <a:pt x="12481" y="340818"/>
                      <a:pt x="0" y="218000"/>
                    </a:cubicBezTo>
                    <a:cubicBezTo>
                      <a:pt x="0" y="218000"/>
                      <a:pt x="-6332" y="116541"/>
                      <a:pt x="123751" y="113337"/>
                    </a:cubicBezTo>
                    <a:close/>
                  </a:path>
                  <a:path w="707896" h="398926" fill="none">
                    <a:moveTo>
                      <a:pt x="123751" y="113337"/>
                    </a:moveTo>
                    <a:cubicBezTo>
                      <a:pt x="123751" y="113337"/>
                      <a:pt x="149015" y="20956"/>
                      <a:pt x="262972" y="2801"/>
                    </a:cubicBezTo>
                    <a:cubicBezTo>
                      <a:pt x="376929" y="-15355"/>
                      <a:pt x="453259" y="59404"/>
                      <a:pt x="461322" y="93579"/>
                    </a:cubicBezTo>
                    <a:cubicBezTo>
                      <a:pt x="461322" y="93579"/>
                      <a:pt x="519375" y="88240"/>
                      <a:pt x="554853" y="115473"/>
                    </a:cubicBezTo>
                    <a:cubicBezTo>
                      <a:pt x="554853" y="115473"/>
                      <a:pt x="626076" y="73021"/>
                      <a:pt x="683861" y="130425"/>
                    </a:cubicBezTo>
                    <a:cubicBezTo>
                      <a:pt x="683861" y="130425"/>
                      <a:pt x="713426" y="161397"/>
                      <a:pt x="706975" y="203048"/>
                    </a:cubicBezTo>
                    <a:cubicBezTo>
                      <a:pt x="706975" y="203048"/>
                      <a:pt x="695149" y="280477"/>
                      <a:pt x="611294" y="293293"/>
                    </a:cubicBezTo>
                    <a:cubicBezTo>
                      <a:pt x="611294" y="293293"/>
                      <a:pt x="526901" y="394752"/>
                      <a:pt x="401656" y="319459"/>
                    </a:cubicBezTo>
                    <a:cubicBezTo>
                      <a:pt x="401656" y="319459"/>
                      <a:pt x="364029" y="402229"/>
                      <a:pt x="256521" y="398926"/>
                    </a:cubicBezTo>
                    <a:cubicBezTo>
                      <a:pt x="256521" y="398926"/>
                      <a:pt x="177504" y="400626"/>
                      <a:pt x="141489" y="321061"/>
                    </a:cubicBezTo>
                    <a:cubicBezTo>
                      <a:pt x="141489" y="321061"/>
                      <a:pt x="12481" y="340818"/>
                      <a:pt x="0" y="218000"/>
                    </a:cubicBezTo>
                    <a:cubicBezTo>
                      <a:pt x="0" y="218000"/>
                      <a:pt x="-6332" y="116541"/>
                      <a:pt x="123751" y="113337"/>
                    </a:cubicBezTo>
                    <a:close/>
                  </a:path>
                </a:pathLst>
              </a:custGeom>
              <a:solidFill>
                <a:srgbClr val="A0D8EF"/>
              </a:solidFill>
              <a:ln w="6000" cap="flat">
                <a:noFill/>
              </a:ln>
            </p:spPr>
            <p:txBody>
              <a:bodyPr/>
              <a:lstStyle/>
              <a:p>
                <a:endParaRPr lang="en-US"/>
              </a:p>
            </p:txBody>
          </p:sp>
          <p:sp>
            <p:nvSpPr>
              <p:cNvPr id="840" name="Freeform: Shape 839">
                <a:extLst>
                  <a:ext uri="{FF2B5EF4-FFF2-40B4-BE49-F238E27FC236}">
                    <a16:creationId xmlns:a16="http://schemas.microsoft.com/office/drawing/2014/main" id="{08C1AC79-9603-1846-CB13-851992229980}"/>
                  </a:ext>
                </a:extLst>
              </p:cNvPr>
              <p:cNvSpPr/>
              <p:nvPr/>
            </p:nvSpPr>
            <p:spPr>
              <a:xfrm>
                <a:off x="3379127" y="2096102"/>
                <a:ext cx="492584" cy="279993"/>
              </a:xfrm>
              <a:custGeom>
                <a:avLst/>
                <a:gdLst/>
                <a:ahLst/>
                <a:cxnLst/>
                <a:rect l="l" t="t" r="r" b="b"/>
                <a:pathLst>
                  <a:path w="492584" h="279993" stroke="0">
                    <a:moveTo>
                      <a:pt x="83270" y="81229"/>
                    </a:moveTo>
                    <a:cubicBezTo>
                      <a:pt x="83270" y="81229"/>
                      <a:pt x="116364" y="-17190"/>
                      <a:pt x="232759" y="2639"/>
                    </a:cubicBezTo>
                    <a:cubicBezTo>
                      <a:pt x="232759" y="2639"/>
                      <a:pt x="296382" y="13489"/>
                      <a:pt x="319402" y="66614"/>
                    </a:cubicBezTo>
                    <a:cubicBezTo>
                      <a:pt x="319402" y="66614"/>
                      <a:pt x="354003" y="59132"/>
                      <a:pt x="384931" y="80831"/>
                    </a:cubicBezTo>
                    <a:cubicBezTo>
                      <a:pt x="384931" y="80831"/>
                      <a:pt x="444011" y="46786"/>
                      <a:pt x="483932" y="102203"/>
                    </a:cubicBezTo>
                    <a:cubicBezTo>
                      <a:pt x="483932" y="102203"/>
                      <a:pt x="513686" y="145181"/>
                      <a:pt x="462842" y="179226"/>
                    </a:cubicBezTo>
                    <a:cubicBezTo>
                      <a:pt x="462842" y="179226"/>
                      <a:pt x="443258" y="188205"/>
                      <a:pt x="426687" y="189749"/>
                    </a:cubicBezTo>
                    <a:cubicBezTo>
                      <a:pt x="426687" y="189749"/>
                      <a:pt x="386014" y="291091"/>
                      <a:pt x="268513" y="236468"/>
                    </a:cubicBezTo>
                    <a:cubicBezTo>
                      <a:pt x="268513" y="236468"/>
                      <a:pt x="229346" y="300070"/>
                      <a:pt x="152895" y="273506"/>
                    </a:cubicBezTo>
                    <a:cubicBezTo>
                      <a:pt x="152895" y="273506"/>
                      <a:pt x="123520" y="260786"/>
                      <a:pt x="104313" y="236094"/>
                    </a:cubicBezTo>
                    <a:cubicBezTo>
                      <a:pt x="104313" y="236094"/>
                      <a:pt x="-1513" y="232726"/>
                      <a:pt x="0" y="146303"/>
                    </a:cubicBezTo>
                    <a:cubicBezTo>
                      <a:pt x="0" y="146303"/>
                      <a:pt x="5360" y="78633"/>
                      <a:pt x="83270" y="81229"/>
                    </a:cubicBezTo>
                    <a:close/>
                  </a:path>
                  <a:path w="492584" h="279993" fill="none">
                    <a:moveTo>
                      <a:pt x="83270" y="81229"/>
                    </a:moveTo>
                    <a:cubicBezTo>
                      <a:pt x="83270" y="81229"/>
                      <a:pt x="116364" y="-17190"/>
                      <a:pt x="232759" y="2639"/>
                    </a:cubicBezTo>
                    <a:cubicBezTo>
                      <a:pt x="232759" y="2639"/>
                      <a:pt x="296382" y="13489"/>
                      <a:pt x="319402" y="66614"/>
                    </a:cubicBezTo>
                    <a:cubicBezTo>
                      <a:pt x="319402" y="66614"/>
                      <a:pt x="354003" y="59132"/>
                      <a:pt x="384931" y="80831"/>
                    </a:cubicBezTo>
                    <a:cubicBezTo>
                      <a:pt x="384931" y="80831"/>
                      <a:pt x="444011" y="46786"/>
                      <a:pt x="483932" y="102203"/>
                    </a:cubicBezTo>
                    <a:cubicBezTo>
                      <a:pt x="483932" y="102203"/>
                      <a:pt x="513686" y="145181"/>
                      <a:pt x="462842" y="179226"/>
                    </a:cubicBezTo>
                    <a:cubicBezTo>
                      <a:pt x="462842" y="179226"/>
                      <a:pt x="443258" y="188205"/>
                      <a:pt x="426687" y="189749"/>
                    </a:cubicBezTo>
                    <a:cubicBezTo>
                      <a:pt x="426687" y="189749"/>
                      <a:pt x="386014" y="291091"/>
                      <a:pt x="268513" y="236468"/>
                    </a:cubicBezTo>
                    <a:cubicBezTo>
                      <a:pt x="268513" y="236468"/>
                      <a:pt x="229346" y="300070"/>
                      <a:pt x="152895" y="273506"/>
                    </a:cubicBezTo>
                    <a:cubicBezTo>
                      <a:pt x="152895" y="273506"/>
                      <a:pt x="123520" y="260786"/>
                      <a:pt x="104313" y="236094"/>
                    </a:cubicBezTo>
                    <a:cubicBezTo>
                      <a:pt x="104313" y="236094"/>
                      <a:pt x="-1513" y="232726"/>
                      <a:pt x="0" y="146303"/>
                    </a:cubicBezTo>
                    <a:cubicBezTo>
                      <a:pt x="0" y="146303"/>
                      <a:pt x="5360" y="78633"/>
                      <a:pt x="83270" y="81229"/>
                    </a:cubicBezTo>
                    <a:close/>
                  </a:path>
                </a:pathLst>
              </a:custGeom>
              <a:gradFill>
                <a:gsLst>
                  <a:gs pos="0">
                    <a:srgbClr val="FBFDFE"/>
                  </a:gs>
                  <a:gs pos="53000">
                    <a:srgbClr val="DCEFF8"/>
                  </a:gs>
                  <a:gs pos="100000">
                    <a:srgbClr val="A1D8EF"/>
                  </a:gs>
                </a:gsLst>
                <a:lin ang="5400000" scaled="0"/>
              </a:gradFill>
              <a:ln w="6000" cap="flat">
                <a:noFill/>
              </a:ln>
            </p:spPr>
            <p:txBody>
              <a:bodyPr/>
              <a:lstStyle/>
              <a:p>
                <a:endParaRPr lang="en-US"/>
              </a:p>
            </p:txBody>
          </p:sp>
          <p:sp>
            <p:nvSpPr>
              <p:cNvPr id="841" name="Freeform: Shape 840">
                <a:extLst>
                  <a:ext uri="{FF2B5EF4-FFF2-40B4-BE49-F238E27FC236}">
                    <a16:creationId xmlns:a16="http://schemas.microsoft.com/office/drawing/2014/main" id="{3AD7610E-9491-C38C-242E-4BEBC886307C}"/>
                  </a:ext>
                </a:extLst>
              </p:cNvPr>
              <p:cNvSpPr/>
              <p:nvPr/>
            </p:nvSpPr>
            <p:spPr>
              <a:xfrm>
                <a:off x="3403731" y="2110088"/>
                <a:ext cx="443375" cy="252021"/>
              </a:xfrm>
              <a:custGeom>
                <a:avLst/>
                <a:gdLst/>
                <a:ahLst/>
                <a:cxnLst/>
                <a:rect l="l" t="t" r="r" b="b"/>
                <a:pathLst>
                  <a:path w="443375" h="252021" stroke="0">
                    <a:moveTo>
                      <a:pt x="74951" y="73114"/>
                    </a:moveTo>
                    <a:cubicBezTo>
                      <a:pt x="74951" y="73114"/>
                      <a:pt x="104740" y="-15472"/>
                      <a:pt x="209506" y="2375"/>
                    </a:cubicBezTo>
                    <a:cubicBezTo>
                      <a:pt x="209506" y="2375"/>
                      <a:pt x="266773" y="12141"/>
                      <a:pt x="287494" y="59959"/>
                    </a:cubicBezTo>
                    <a:cubicBezTo>
                      <a:pt x="287494" y="59959"/>
                      <a:pt x="318638" y="53224"/>
                      <a:pt x="346476" y="72756"/>
                    </a:cubicBezTo>
                    <a:cubicBezTo>
                      <a:pt x="346476" y="72756"/>
                      <a:pt x="399654" y="42112"/>
                      <a:pt x="435587" y="91993"/>
                    </a:cubicBezTo>
                    <a:cubicBezTo>
                      <a:pt x="435587" y="91993"/>
                      <a:pt x="462369" y="130677"/>
                      <a:pt x="416604" y="161321"/>
                    </a:cubicBezTo>
                    <a:cubicBezTo>
                      <a:pt x="416604" y="161321"/>
                      <a:pt x="398976" y="169403"/>
                      <a:pt x="384061" y="170792"/>
                    </a:cubicBezTo>
                    <a:cubicBezTo>
                      <a:pt x="384061" y="170792"/>
                      <a:pt x="347451" y="262010"/>
                      <a:pt x="241688" y="212843"/>
                    </a:cubicBezTo>
                    <a:cubicBezTo>
                      <a:pt x="241688" y="212843"/>
                      <a:pt x="206434" y="270091"/>
                      <a:pt x="137621" y="246182"/>
                    </a:cubicBezTo>
                    <a:cubicBezTo>
                      <a:pt x="137621" y="246182"/>
                      <a:pt x="111180" y="234732"/>
                      <a:pt x="93892" y="212507"/>
                    </a:cubicBezTo>
                    <a:cubicBezTo>
                      <a:pt x="93892" y="212507"/>
                      <a:pt x="-1362" y="209476"/>
                      <a:pt x="0" y="131687"/>
                    </a:cubicBezTo>
                    <a:cubicBezTo>
                      <a:pt x="0" y="131687"/>
                      <a:pt x="4824" y="70778"/>
                      <a:pt x="74951" y="73114"/>
                    </a:cubicBezTo>
                    <a:close/>
                  </a:path>
                  <a:path w="443375" h="252021" fill="none">
                    <a:moveTo>
                      <a:pt x="74951" y="73114"/>
                    </a:moveTo>
                    <a:cubicBezTo>
                      <a:pt x="74951" y="73114"/>
                      <a:pt x="104740" y="-15472"/>
                      <a:pt x="209506" y="2375"/>
                    </a:cubicBezTo>
                    <a:cubicBezTo>
                      <a:pt x="209506" y="2375"/>
                      <a:pt x="266773" y="12141"/>
                      <a:pt x="287494" y="59959"/>
                    </a:cubicBezTo>
                    <a:cubicBezTo>
                      <a:pt x="287494" y="59959"/>
                      <a:pt x="318638" y="53224"/>
                      <a:pt x="346476" y="72756"/>
                    </a:cubicBezTo>
                    <a:cubicBezTo>
                      <a:pt x="346476" y="72756"/>
                      <a:pt x="399654" y="42112"/>
                      <a:pt x="435587" y="91993"/>
                    </a:cubicBezTo>
                    <a:cubicBezTo>
                      <a:pt x="435587" y="91993"/>
                      <a:pt x="462369" y="130677"/>
                      <a:pt x="416604" y="161321"/>
                    </a:cubicBezTo>
                    <a:cubicBezTo>
                      <a:pt x="416604" y="161321"/>
                      <a:pt x="398976" y="169403"/>
                      <a:pt x="384061" y="170792"/>
                    </a:cubicBezTo>
                    <a:cubicBezTo>
                      <a:pt x="384061" y="170792"/>
                      <a:pt x="347451" y="262010"/>
                      <a:pt x="241688" y="212843"/>
                    </a:cubicBezTo>
                    <a:cubicBezTo>
                      <a:pt x="241688" y="212843"/>
                      <a:pt x="206434" y="270091"/>
                      <a:pt x="137621" y="246182"/>
                    </a:cubicBezTo>
                    <a:cubicBezTo>
                      <a:pt x="137621" y="246182"/>
                      <a:pt x="111180" y="234732"/>
                      <a:pt x="93892" y="212507"/>
                    </a:cubicBezTo>
                    <a:cubicBezTo>
                      <a:pt x="93892" y="212507"/>
                      <a:pt x="-1362" y="209476"/>
                      <a:pt x="0" y="131687"/>
                    </a:cubicBezTo>
                    <a:cubicBezTo>
                      <a:pt x="0" y="131687"/>
                      <a:pt x="4824" y="70778"/>
                      <a:pt x="74951" y="73114"/>
                    </a:cubicBezTo>
                    <a:close/>
                  </a:path>
                </a:pathLst>
              </a:custGeom>
              <a:solidFill>
                <a:srgbClr val="A0D8EF"/>
              </a:solidFill>
              <a:ln w="6000" cap="flat">
                <a:noFill/>
              </a:ln>
            </p:spPr>
            <p:txBody>
              <a:bodyPr/>
              <a:lstStyle/>
              <a:p>
                <a:endParaRPr lang="en-US"/>
              </a:p>
            </p:txBody>
          </p:sp>
        </p:grpSp>
        <p:sp>
          <p:nvSpPr>
            <p:cNvPr id="842" name="ConnectLine">
              <a:extLst>
                <a:ext uri="{FF2B5EF4-FFF2-40B4-BE49-F238E27FC236}">
                  <a16:creationId xmlns:a16="http://schemas.microsoft.com/office/drawing/2014/main" id="{66DE4F2F-2D35-2453-33FB-A85DF68C4E0F}"/>
                </a:ext>
              </a:extLst>
            </p:cNvPr>
            <p:cNvSpPr/>
            <p:nvPr/>
          </p:nvSpPr>
          <p:spPr>
            <a:xfrm>
              <a:off x="12595812" y="2151221"/>
              <a:ext cx="5715" cy="419735"/>
            </a:xfrm>
            <a:custGeom>
              <a:avLst/>
              <a:gdLst/>
              <a:ahLst/>
              <a:cxnLst/>
              <a:rect l="l" t="t" r="r" b="b"/>
              <a:pathLst>
                <a:path w="6000" h="420000" fill="none">
                  <a:moveTo>
                    <a:pt x="0" y="420000"/>
                  </a:moveTo>
                  <a:lnTo>
                    <a:pt x="0" y="0"/>
                  </a:lnTo>
                </a:path>
              </a:pathLst>
            </a:custGeom>
            <a:noFill/>
            <a:ln w="6000" cap="flat">
              <a:solidFill>
                <a:srgbClr val="236EA1"/>
              </a:solidFill>
            </a:ln>
          </p:spPr>
          <p:txBody>
            <a:bodyPr/>
            <a:lstStyle/>
            <a:p>
              <a:endParaRPr lang="en-US"/>
            </a:p>
          </p:txBody>
        </p:sp>
        <p:sp>
          <p:nvSpPr>
            <p:cNvPr id="843" name="ConnectLine">
              <a:extLst>
                <a:ext uri="{FF2B5EF4-FFF2-40B4-BE49-F238E27FC236}">
                  <a16:creationId xmlns:a16="http://schemas.microsoft.com/office/drawing/2014/main" id="{28F55E32-290E-2058-D54E-5FBFDD72DC23}"/>
                </a:ext>
              </a:extLst>
            </p:cNvPr>
            <p:cNvSpPr/>
            <p:nvPr/>
          </p:nvSpPr>
          <p:spPr>
            <a:xfrm>
              <a:off x="12595812" y="2991326"/>
              <a:ext cx="5715" cy="395605"/>
            </a:xfrm>
            <a:custGeom>
              <a:avLst/>
              <a:gdLst/>
              <a:ahLst/>
              <a:cxnLst/>
              <a:rect l="l" t="t" r="r" b="b"/>
              <a:pathLst>
                <a:path w="6000" h="396000" fill="none">
                  <a:moveTo>
                    <a:pt x="0" y="0"/>
                  </a:moveTo>
                  <a:lnTo>
                    <a:pt x="0" y="396000"/>
                  </a:lnTo>
                </a:path>
              </a:pathLst>
            </a:custGeom>
            <a:noFill/>
            <a:ln w="6000" cap="flat">
              <a:solidFill>
                <a:srgbClr val="236EA1"/>
              </a:solidFill>
            </a:ln>
          </p:spPr>
          <p:txBody>
            <a:bodyPr/>
            <a:lstStyle/>
            <a:p>
              <a:endParaRPr lang="en-US"/>
            </a:p>
          </p:txBody>
        </p:sp>
        <p:sp>
          <p:nvSpPr>
            <p:cNvPr id="844" name="Text 5">
              <a:extLst>
                <a:ext uri="{FF2B5EF4-FFF2-40B4-BE49-F238E27FC236}">
                  <a16:creationId xmlns:a16="http://schemas.microsoft.com/office/drawing/2014/main" id="{819504B0-F3A1-AFBF-0622-4B898393DDE7}"/>
                </a:ext>
              </a:extLst>
            </p:cNvPr>
            <p:cNvSpPr txBox="1">
              <a:spLocks noChangeArrowheads="1"/>
            </p:cNvSpPr>
            <p:nvPr/>
          </p:nvSpPr>
          <p:spPr bwMode="auto">
            <a:xfrm>
              <a:off x="11025140" y="1742916"/>
              <a:ext cx="7207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2860" tIns="22860" rIns="22860" bIns="2286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700" b="0" i="0" u="none" strike="noStrike" cap="none" normalizeH="0" baseline="0">
                  <a:ln>
                    <a:noFill/>
                  </a:ln>
                  <a:solidFill>
                    <a:srgbClr val="1A6A7E"/>
                  </a:solidFill>
                  <a:effectLst/>
                  <a:latin typeface="Calibri" panose="020F0502020204030204" pitchFamily="34" charset="0"/>
                  <a:ea typeface="Times New Roman" panose="02020603050405020304" pitchFamily="18" charset="0"/>
                  <a:cs typeface="Arial" panose="020B0604020202020204" pitchFamily="34" charset="0"/>
                </a:rPr>
                <a:t>peer 1</a:t>
              </a:r>
              <a:endParaRPr kumimoji="0" lang="en-US" altLang="zh-CN" sz="9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700" b="0" i="0" u="none" strike="noStrike" cap="none" normalizeH="0" baseline="0">
                  <a:ln>
                    <a:noFill/>
                  </a:ln>
                  <a:solidFill>
                    <a:srgbClr val="1A6A7E"/>
                  </a:solidFill>
                  <a:effectLst/>
                  <a:latin typeface="Calibri" panose="020F0502020204030204" pitchFamily="34" charset="0"/>
                  <a:ea typeface="Times New Roman" panose="02020603050405020304" pitchFamily="18" charset="0"/>
                  <a:cs typeface="Arial" panose="020B0604020202020204" pitchFamily="34" charset="0"/>
                </a:rPr>
                <a:t>Client/host player</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45" name="Text 6">
              <a:extLst>
                <a:ext uri="{FF2B5EF4-FFF2-40B4-BE49-F238E27FC236}">
                  <a16:creationId xmlns:a16="http://schemas.microsoft.com/office/drawing/2014/main" id="{09D5B068-13EA-C00B-D45E-F4458699F6C9}"/>
                </a:ext>
              </a:extLst>
            </p:cNvPr>
            <p:cNvSpPr txBox="1">
              <a:spLocks noChangeArrowheads="1"/>
            </p:cNvSpPr>
            <p:nvPr/>
          </p:nvSpPr>
          <p:spPr bwMode="auto">
            <a:xfrm>
              <a:off x="11025140" y="2619216"/>
              <a:ext cx="7207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2860" tIns="22860" rIns="22860" bIns="2286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700" b="0" i="0" u="none" strike="noStrike" cap="none" normalizeH="0" baseline="0">
                  <a:ln>
                    <a:noFill/>
                  </a:ln>
                  <a:solidFill>
                    <a:srgbClr val="1A6A7E"/>
                  </a:solidFill>
                  <a:effectLst/>
                  <a:latin typeface="Calibri" panose="020F0502020204030204" pitchFamily="34" charset="0"/>
                  <a:ea typeface="Times New Roman" panose="02020603050405020304" pitchFamily="18" charset="0"/>
                  <a:cs typeface="Arial" panose="020B0604020202020204" pitchFamily="34" charset="0"/>
                </a:rPr>
                <a:t>peer 1</a:t>
              </a:r>
              <a:endParaRPr kumimoji="0" lang="en-US" altLang="zh-CN" sz="9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700" b="0" i="0" u="none" strike="noStrike" cap="none" normalizeH="0" baseline="0">
                  <a:ln>
                    <a:noFill/>
                  </a:ln>
                  <a:solidFill>
                    <a:srgbClr val="1A6A7E"/>
                  </a:solidFill>
                  <a:effectLst/>
                  <a:latin typeface="Calibri" panose="020F0502020204030204" pitchFamily="34" charset="0"/>
                  <a:ea typeface="Times New Roman" panose="02020603050405020304" pitchFamily="18" charset="0"/>
                  <a:cs typeface="Arial" panose="020B0604020202020204" pitchFamily="34" charset="0"/>
                </a:rPr>
                <a:t>Client/host player</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pSp>
      <p:sp>
        <p:nvSpPr>
          <p:cNvPr id="846" name="Rectangle 843">
            <a:extLst>
              <a:ext uri="{FF2B5EF4-FFF2-40B4-BE49-F238E27FC236}">
                <a16:creationId xmlns:a16="http://schemas.microsoft.com/office/drawing/2014/main" id="{1EEC1564-14DC-F944-38D6-400CE396369E}"/>
              </a:ext>
            </a:extLst>
          </p:cNvPr>
          <p:cNvSpPr>
            <a:spLocks noChangeArrowheads="1"/>
          </p:cNvSpPr>
          <p:nvPr/>
        </p:nvSpPr>
        <p:spPr bwMode="auto">
          <a:xfrm>
            <a:off x="8366077" y="-298609"/>
            <a:ext cx="1511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48" name="TextBox 847">
            <a:extLst>
              <a:ext uri="{FF2B5EF4-FFF2-40B4-BE49-F238E27FC236}">
                <a16:creationId xmlns:a16="http://schemas.microsoft.com/office/drawing/2014/main" id="{F96EBA83-5C18-FF55-87F6-C7D2726B1856}"/>
              </a:ext>
            </a:extLst>
          </p:cNvPr>
          <p:cNvSpPr txBox="1"/>
          <p:nvPr/>
        </p:nvSpPr>
        <p:spPr>
          <a:xfrm>
            <a:off x="173414" y="3275913"/>
            <a:ext cx="11439668" cy="7412607"/>
          </a:xfrm>
          <a:prstGeom prst="rect">
            <a:avLst/>
          </a:prstGeom>
          <a:noFill/>
        </p:spPr>
        <p:txBody>
          <a:bodyPr wrap="square" rtlCol="0">
            <a:spAutoFit/>
          </a:bodyPr>
          <a:lstStyle/>
          <a:p>
            <a:pPr algn="just">
              <a:lnSpc>
                <a:spcPct val="150000"/>
              </a:lnSpc>
            </a:pPr>
            <a:r>
              <a:rPr lang="en-US" sz="3200" b="1" u="sng" dirty="0">
                <a:solidFill>
                  <a:srgbClr val="FFFF00"/>
                </a:solidFill>
                <a:latin typeface="Times New Roman" panose="02020603050405020304" pitchFamily="18" charset="0"/>
                <a:cs typeface="Times New Roman" panose="02020603050405020304" pitchFamily="18" charset="0"/>
              </a:rPr>
              <a:t>2-2 System Requirements</a:t>
            </a:r>
          </a:p>
          <a:p>
            <a:pPr algn="just">
              <a:lnSpc>
                <a:spcPct val="150000"/>
              </a:lnSpc>
            </a:pPr>
            <a:r>
              <a:rPr lang="en-US" sz="2400" u="sng" dirty="0">
                <a:solidFill>
                  <a:srgbClr val="FFFF00"/>
                </a:solidFill>
                <a:latin typeface="Times New Roman" panose="02020603050405020304" pitchFamily="18" charset="0"/>
                <a:cs typeface="Times New Roman" panose="02020603050405020304" pitchFamily="18" charset="0"/>
              </a:rPr>
              <a:t>2-2-1 Functional Requirement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System shall allow  local player to play local game</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System shall allow  local player to play local game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System shall allow local player to move chess piece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System shall allow local player to check whether move is valid or not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System shall allow local player to capture piece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system shall allow local player to perform castling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System shall allow local user to perform promotion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System shall allow local player to perform EnPassant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System shall allow local player to perform checkmate </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System shall allow local player to perform exit from game</a:t>
            </a:r>
          </a:p>
          <a:p>
            <a:pPr marL="571500" indent="-5715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System shall allow local player to rematch chess game</a:t>
            </a:r>
          </a:p>
        </p:txBody>
      </p:sp>
      <p:sp>
        <p:nvSpPr>
          <p:cNvPr id="861" name="Slide Number Placeholder 860">
            <a:extLst>
              <a:ext uri="{FF2B5EF4-FFF2-40B4-BE49-F238E27FC236}">
                <a16:creationId xmlns:a16="http://schemas.microsoft.com/office/drawing/2014/main" id="{F505B7F0-1A77-FF5C-8A11-D0451A940A51}"/>
              </a:ext>
            </a:extLst>
          </p:cNvPr>
          <p:cNvSpPr>
            <a:spLocks noGrp="1"/>
          </p:cNvSpPr>
          <p:nvPr>
            <p:ph type="sldNum" sz="quarter" idx="12"/>
          </p:nvPr>
        </p:nvSpPr>
        <p:spPr>
          <a:xfrm>
            <a:off x="13694330" y="9644088"/>
            <a:ext cx="1416872" cy="1044432"/>
          </a:xfrm>
        </p:spPr>
        <p:txBody>
          <a:bodyPr/>
          <a:lstStyle/>
          <a:p>
            <a:r>
              <a:rPr lang="en-US" dirty="0">
                <a:solidFill>
                  <a:srgbClr val="FF0000"/>
                </a:solidFill>
              </a:rPr>
              <a:t>5</a:t>
            </a:r>
          </a:p>
        </p:txBody>
      </p:sp>
    </p:spTree>
    <p:extLst>
      <p:ext uri="{BB962C8B-B14F-4D97-AF65-F5344CB8AC3E}">
        <p14:creationId xmlns:p14="http://schemas.microsoft.com/office/powerpoint/2010/main" val="255252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5918A-EAAF-9210-A11D-7F4C637C03AB}"/>
              </a:ext>
            </a:extLst>
          </p:cNvPr>
          <p:cNvSpPr txBox="1"/>
          <p:nvPr/>
        </p:nvSpPr>
        <p:spPr>
          <a:xfrm>
            <a:off x="0" y="0"/>
            <a:ext cx="15119350" cy="10230686"/>
          </a:xfrm>
          <a:prstGeom prst="rect">
            <a:avLst/>
          </a:prstGeom>
          <a:noFill/>
        </p:spPr>
        <p:txBody>
          <a:bodyPr wrap="square" rtlCol="0">
            <a:spAutoFit/>
          </a:bodyPr>
          <a:lstStyle/>
          <a:p>
            <a:pPr algn="just">
              <a:lnSpc>
                <a:spcPct val="150000"/>
              </a:lnSpc>
            </a:pPr>
            <a:r>
              <a:rPr lang="en-US" sz="4800" u="sng" dirty="0">
                <a:solidFill>
                  <a:srgbClr val="FFFF00"/>
                </a:solidFill>
                <a:latin typeface="Times New Roman" panose="02020603050405020304" pitchFamily="18" charset="0"/>
                <a:cs typeface="Times New Roman" panose="02020603050405020304" pitchFamily="18" charset="0"/>
              </a:rPr>
              <a:t>2-2-2 Non-functional requirements</a:t>
            </a:r>
          </a:p>
          <a:p>
            <a:pPr algn="just">
              <a:lnSpc>
                <a:spcPct val="150000"/>
              </a:lnSpc>
            </a:pPr>
            <a:r>
              <a:rPr lang="en-US" sz="4000" dirty="0">
                <a:latin typeface="Times New Roman" panose="02020603050405020304" pitchFamily="18" charset="0"/>
                <a:cs typeface="Times New Roman" panose="02020603050405020304" pitchFamily="18" charset="0"/>
              </a:rPr>
              <a:t>Non-functional requirement describe services provide by system under which the system operational constraints thereby we can summarize non-functional requirements at the following points:</a:t>
            </a:r>
          </a:p>
          <a:p>
            <a:pPr marL="457200" indent="-457200" algn="just">
              <a:lnSpc>
                <a:spcPct val="150000"/>
              </a:lnSpc>
              <a:buSzPct val="93000"/>
              <a:buFont typeface="+mj-lt"/>
              <a:buAutoNum type="arabicPeriod"/>
            </a:pPr>
            <a:r>
              <a:rPr lang="en-US" sz="4000" dirty="0">
                <a:latin typeface="Times New Roman" panose="02020603050405020304" pitchFamily="18" charset="0"/>
                <a:cs typeface="Times New Roman" panose="02020603050405020304" pitchFamily="18" charset="0"/>
              </a:rPr>
              <a:t>	Base and pieces must not be overly large.</a:t>
            </a:r>
          </a:p>
          <a:p>
            <a:pPr marL="457200" indent="-457200" algn="just">
              <a:lnSpc>
                <a:spcPct val="150000"/>
              </a:lnSpc>
              <a:buSzPct val="93000"/>
              <a:buFont typeface="+mj-lt"/>
              <a:buAutoNum type="arabicPeriod"/>
            </a:pPr>
            <a:r>
              <a:rPr lang="en-US" sz="4000" dirty="0">
                <a:latin typeface="Times New Roman" panose="02020603050405020304" pitchFamily="18" charset="0"/>
                <a:cs typeface="Times New Roman" panose="02020603050405020304" pitchFamily="18" charset="0"/>
              </a:rPr>
              <a:t>	User interface must be easy to understand and use by players.</a:t>
            </a:r>
          </a:p>
          <a:p>
            <a:pPr marL="457200" indent="-457200" algn="just">
              <a:lnSpc>
                <a:spcPct val="150000"/>
              </a:lnSpc>
              <a:buSzPct val="93000"/>
              <a:buFont typeface="+mj-lt"/>
              <a:buAutoNum type="arabicPeriod"/>
            </a:pPr>
            <a:r>
              <a:rPr lang="en-US" sz="4000" dirty="0">
                <a:latin typeface="Times New Roman" panose="02020603050405020304" pitchFamily="18" charset="0"/>
                <a:cs typeface="Times New Roman" panose="02020603050405020304" pitchFamily="18" charset="0"/>
              </a:rPr>
              <a:t>	peace movement system must move pieces in properly right way.</a:t>
            </a:r>
          </a:p>
          <a:p>
            <a:pPr marL="457200" indent="-457200" algn="just">
              <a:lnSpc>
                <a:spcPct val="150000"/>
              </a:lnSpc>
              <a:buSzPct val="93000"/>
              <a:buFont typeface="+mj-lt"/>
              <a:buAutoNum type="arabicPeriod"/>
            </a:pPr>
            <a:r>
              <a:rPr lang="en-US" sz="4000" dirty="0">
                <a:latin typeface="Times New Roman" panose="02020603050405020304" pitchFamily="18" charset="0"/>
                <a:cs typeface="Times New Roman" panose="02020603050405020304" pitchFamily="18" charset="0"/>
              </a:rPr>
              <a:t>	The game will have no more than a 3 second lag between user input and response.</a:t>
            </a:r>
          </a:p>
          <a:p>
            <a:pPr marL="457200" indent="-457200" algn="just">
              <a:lnSpc>
                <a:spcPct val="150000"/>
              </a:lnSpc>
              <a:buSzPct val="93000"/>
              <a:buFont typeface="+mj-lt"/>
              <a:buAutoNum type="arabicPeriod"/>
            </a:pPr>
            <a:r>
              <a:rPr lang="en-US" sz="4000" dirty="0">
                <a:latin typeface="Times New Roman" panose="02020603050405020304" pitchFamily="18" charset="0"/>
                <a:cs typeface="Times New Roman" panose="02020603050405020304" pitchFamily="18" charset="0"/>
              </a:rPr>
              <a:t>	Application will not be being crashed while it’s used.</a:t>
            </a:r>
          </a:p>
          <a:p>
            <a:pPr marL="457200" indent="-457200" algn="just">
              <a:lnSpc>
                <a:spcPct val="150000"/>
              </a:lnSpc>
              <a:buSzPct val="93000"/>
              <a:buFont typeface="+mj-lt"/>
              <a:buAutoNum type="arabicPeriod"/>
            </a:pPr>
            <a:r>
              <a:rPr lang="en-US" sz="4000" dirty="0">
                <a:latin typeface="Times New Roman" panose="02020603050405020304" pitchFamily="18" charset="0"/>
                <a:cs typeface="Times New Roman" panose="02020603050405020304" pitchFamily="18" charset="0"/>
              </a:rPr>
              <a:t>	Application can be installed on any windows platform.</a:t>
            </a:r>
          </a:p>
        </p:txBody>
      </p:sp>
      <p:sp>
        <p:nvSpPr>
          <p:cNvPr id="14" name="Slide Number Placeholder 13">
            <a:extLst>
              <a:ext uri="{FF2B5EF4-FFF2-40B4-BE49-F238E27FC236}">
                <a16:creationId xmlns:a16="http://schemas.microsoft.com/office/drawing/2014/main" id="{DE8C344F-722B-4B60-05B4-16018D94D55A}"/>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6</a:t>
            </a:r>
          </a:p>
        </p:txBody>
      </p:sp>
    </p:spTree>
    <p:extLst>
      <p:ext uri="{BB962C8B-B14F-4D97-AF65-F5344CB8AC3E}">
        <p14:creationId xmlns:p14="http://schemas.microsoft.com/office/powerpoint/2010/main" val="190145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9F841E-13FB-04B5-9DCB-49E65F88D61F}"/>
              </a:ext>
            </a:extLst>
          </p:cNvPr>
          <p:cNvSpPr txBox="1"/>
          <p:nvPr/>
        </p:nvSpPr>
        <p:spPr>
          <a:xfrm>
            <a:off x="0" y="4207413"/>
            <a:ext cx="15119350" cy="1569660"/>
          </a:xfrm>
          <a:prstGeom prst="rect">
            <a:avLst/>
          </a:prstGeom>
          <a:noFill/>
        </p:spPr>
        <p:txBody>
          <a:bodyPr wrap="square" rtlCol="0">
            <a:spAutoFit/>
          </a:bodyPr>
          <a:lstStyle/>
          <a:p>
            <a:pPr algn="ctr"/>
            <a:r>
              <a:rPr lang="en-US" sz="9600" dirty="0">
                <a:solidFill>
                  <a:srgbClr val="FFFF00"/>
                </a:solidFill>
                <a:latin typeface="Times New Roman" panose="02020603050405020304" pitchFamily="18" charset="0"/>
                <a:cs typeface="Times New Roman" panose="02020603050405020304" pitchFamily="18" charset="0"/>
              </a:rPr>
              <a:t>Use-Case Diagram</a:t>
            </a:r>
          </a:p>
        </p:txBody>
      </p:sp>
      <p:sp>
        <p:nvSpPr>
          <p:cNvPr id="15" name="Slide Number Placeholder 14">
            <a:extLst>
              <a:ext uri="{FF2B5EF4-FFF2-40B4-BE49-F238E27FC236}">
                <a16:creationId xmlns:a16="http://schemas.microsoft.com/office/drawing/2014/main" id="{359FAC49-E1D6-5878-451D-BBEEFA4C5D26}"/>
              </a:ext>
            </a:extLst>
          </p:cNvPr>
          <p:cNvSpPr>
            <a:spLocks noGrp="1"/>
          </p:cNvSpPr>
          <p:nvPr>
            <p:ph type="sldNum" sz="quarter" idx="12"/>
          </p:nvPr>
        </p:nvSpPr>
        <p:spPr>
          <a:xfrm>
            <a:off x="13702478" y="9647381"/>
            <a:ext cx="1416872" cy="1044432"/>
          </a:xfrm>
        </p:spPr>
        <p:txBody>
          <a:bodyPr/>
          <a:lstStyle/>
          <a:p>
            <a:r>
              <a:rPr lang="en-US" dirty="0">
                <a:solidFill>
                  <a:srgbClr val="FF0000"/>
                </a:solidFill>
              </a:rPr>
              <a:t>7</a:t>
            </a:r>
          </a:p>
        </p:txBody>
      </p:sp>
    </p:spTree>
    <p:extLst>
      <p:ext uri="{BB962C8B-B14F-4D97-AF65-F5344CB8AC3E}">
        <p14:creationId xmlns:p14="http://schemas.microsoft.com/office/powerpoint/2010/main" val="814549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D11B20-1C00-5DE9-8014-3F057F189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5119351" cy="10692154"/>
          </a:xfrm>
          <a:prstGeom prst="rect">
            <a:avLst/>
          </a:prstGeom>
        </p:spPr>
      </p:pic>
      <p:sp>
        <p:nvSpPr>
          <p:cNvPr id="11" name="TextBox 10">
            <a:extLst>
              <a:ext uri="{FF2B5EF4-FFF2-40B4-BE49-F238E27FC236}">
                <a16:creationId xmlns:a16="http://schemas.microsoft.com/office/drawing/2014/main" id="{E37D873D-A30A-E6FD-EECD-F9C83C0B19D1}"/>
              </a:ext>
            </a:extLst>
          </p:cNvPr>
          <p:cNvSpPr txBox="1"/>
          <p:nvPr/>
        </p:nvSpPr>
        <p:spPr>
          <a:xfrm>
            <a:off x="1283368" y="256493"/>
            <a:ext cx="5101389" cy="646331"/>
          </a:xfrm>
          <a:prstGeom prst="rect">
            <a:avLst/>
          </a:prstGeom>
          <a:noFill/>
        </p:spPr>
        <p:txBody>
          <a:bodyPr wrap="square" rtlCol="0">
            <a:spAutoFit/>
          </a:bodyPr>
          <a:lstStyle/>
          <a:p>
            <a:r>
              <a:rPr lang="en-US" sz="3600" u="sng" dirty="0">
                <a:solidFill>
                  <a:srgbClr val="FFFF00"/>
                </a:solidFill>
                <a:highlight>
                  <a:srgbClr val="4CB4D6"/>
                </a:highlight>
                <a:latin typeface="Times New Roman" panose="02020603050405020304" pitchFamily="18" charset="0"/>
                <a:cs typeface="Times New Roman" panose="02020603050405020304" pitchFamily="18" charset="0"/>
              </a:rPr>
              <a:t>2-2-3 Use-Case Diagram</a:t>
            </a:r>
          </a:p>
        </p:txBody>
      </p:sp>
      <p:sp>
        <p:nvSpPr>
          <p:cNvPr id="25" name="Slide Number Placeholder 24">
            <a:extLst>
              <a:ext uri="{FF2B5EF4-FFF2-40B4-BE49-F238E27FC236}">
                <a16:creationId xmlns:a16="http://schemas.microsoft.com/office/drawing/2014/main" id="{BE334D7C-4503-9096-603C-80EBB2BA54E2}"/>
              </a:ext>
            </a:extLst>
          </p:cNvPr>
          <p:cNvSpPr>
            <a:spLocks noGrp="1"/>
          </p:cNvSpPr>
          <p:nvPr>
            <p:ph type="sldNum" sz="quarter" idx="12"/>
          </p:nvPr>
        </p:nvSpPr>
        <p:spPr>
          <a:xfrm>
            <a:off x="13702478" y="9415561"/>
            <a:ext cx="1416872" cy="1044432"/>
          </a:xfrm>
        </p:spPr>
        <p:txBody>
          <a:bodyPr/>
          <a:lstStyle/>
          <a:p>
            <a:r>
              <a:rPr lang="en-US" dirty="0">
                <a:solidFill>
                  <a:schemeClr val="accent5"/>
                </a:solidFill>
              </a:rPr>
              <a:t>8</a:t>
            </a:r>
          </a:p>
        </p:txBody>
      </p:sp>
    </p:spTree>
    <p:extLst>
      <p:ext uri="{BB962C8B-B14F-4D97-AF65-F5344CB8AC3E}">
        <p14:creationId xmlns:p14="http://schemas.microsoft.com/office/powerpoint/2010/main" val="401966694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287</TotalTime>
  <Words>741</Words>
  <Application>Microsoft Office PowerPoint</Application>
  <PresentationFormat>Custom</PresentationFormat>
  <Paragraphs>118</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Andalus</vt:lpstr>
      <vt:lpstr>Arial</vt:lpstr>
      <vt:lpstr>Calibri</vt:lpstr>
      <vt:lpstr>Century Gothic</vt:lpstr>
      <vt:lpstr>MonotypeCorsiva</vt:lpstr>
      <vt:lpstr>Times New Roman</vt:lpstr>
      <vt:lpstr>Wingdings</vt:lpstr>
      <vt:lpstr>Wingdings 3</vt:lpstr>
      <vt:lpstr>Slice</vt:lpstr>
      <vt:lpstr> Smart Online 3D-Chess  A Project Presented for Fulfillment  For Diploma Project in Computer Science   Submitted by   1.Ahmed Atef Abdel Jalil El-Habbak 2.Mohamed Saad Mohamed Metwaly  Supervised by  Dr. Ahmed Hamzah   Cairo, Egypt  July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Muhamed Metwaly</dc:creator>
  <cp:lastModifiedBy>Muhamed Metwaly</cp:lastModifiedBy>
  <cp:revision>17</cp:revision>
  <dcterms:created xsi:type="dcterms:W3CDTF">2022-07-03T19:46:17Z</dcterms:created>
  <dcterms:modified xsi:type="dcterms:W3CDTF">2022-07-04T09:41:25Z</dcterms:modified>
</cp:coreProperties>
</file>